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9" r:id="rId3"/>
    <p:sldId id="260" r:id="rId4"/>
    <p:sldId id="303" r:id="rId5"/>
    <p:sldId id="268" r:id="rId6"/>
    <p:sldId id="263" r:id="rId7"/>
    <p:sldId id="273" r:id="rId8"/>
    <p:sldId id="307" r:id="rId9"/>
    <p:sldId id="276" r:id="rId10"/>
    <p:sldId id="305" r:id="rId11"/>
    <p:sldId id="304" r:id="rId12"/>
    <p:sldId id="306" r:id="rId13"/>
    <p:sldId id="27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duct Identification" id="{60AF0EF0-F833-4BBB-B413-703C068CF957}">
          <p14:sldIdLst>
            <p14:sldId id="257"/>
            <p14:sldId id="259"/>
            <p14:sldId id="260"/>
            <p14:sldId id="303"/>
            <p14:sldId id="268"/>
            <p14:sldId id="263"/>
            <p14:sldId id="273"/>
            <p14:sldId id="307"/>
            <p14:sldId id="276"/>
            <p14:sldId id="305"/>
            <p14:sldId id="304"/>
            <p14:sldId id="306"/>
            <p14:sldId id="2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62821" autoAdjust="0"/>
  </p:normalViewPr>
  <p:slideViewPr>
    <p:cSldViewPr snapToGrid="0">
      <p:cViewPr varScale="1">
        <p:scale>
          <a:sx n="36" d="100"/>
          <a:sy n="36" d="100"/>
        </p:scale>
        <p:origin x="8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Smith" userId="91cf6858037a5179" providerId="LiveId" clId="{C93C49F1-1CA0-4B84-A58F-E9904E9A805C}"/>
    <pc:docChg chg="custSel delSld modMainMaster delSection modSection">
      <pc:chgData name="Julia Smith" userId="91cf6858037a5179" providerId="LiveId" clId="{C93C49F1-1CA0-4B84-A58F-E9904E9A805C}" dt="2026-06-16T18:19:23.398" v="23" actId="478"/>
      <pc:docMkLst>
        <pc:docMk/>
      </pc:docMkLst>
      <pc:sldChg chg="del">
        <pc:chgData name="Julia Smith" userId="91cf6858037a5179" providerId="LiveId" clId="{C93C49F1-1CA0-4B84-A58F-E9904E9A805C}" dt="2026-06-16T18:18:26.611" v="3" actId="18676"/>
        <pc:sldMkLst>
          <pc:docMk/>
          <pc:sldMk cId="2667032598" sldId="269"/>
        </pc:sldMkLst>
      </pc:sldChg>
      <pc:sldChg chg="del">
        <pc:chgData name="Julia Smith" userId="91cf6858037a5179" providerId="LiveId" clId="{C93C49F1-1CA0-4B84-A58F-E9904E9A805C}" dt="2026-06-16T18:18:26.611" v="3" actId="18676"/>
        <pc:sldMkLst>
          <pc:docMk/>
          <pc:sldMk cId="502533161" sldId="270"/>
        </pc:sldMkLst>
      </pc:sldChg>
      <pc:sldChg chg="del">
        <pc:chgData name="Julia Smith" userId="91cf6858037a5179" providerId="LiveId" clId="{C93C49F1-1CA0-4B84-A58F-E9904E9A805C}" dt="2026-06-16T18:18:06.018" v="0" actId="18676"/>
        <pc:sldMkLst>
          <pc:docMk/>
          <pc:sldMk cId="4087433766" sldId="275"/>
        </pc:sldMkLst>
      </pc:sldChg>
      <pc:sldChg chg="del">
        <pc:chgData name="Julia Smith" userId="91cf6858037a5179" providerId="LiveId" clId="{C93C49F1-1CA0-4B84-A58F-E9904E9A805C}" dt="2026-06-16T18:18:12.667" v="1" actId="18676"/>
        <pc:sldMkLst>
          <pc:docMk/>
          <pc:sldMk cId="3080101750" sldId="277"/>
        </pc:sldMkLst>
      </pc:sldChg>
      <pc:sldChg chg="del">
        <pc:chgData name="Julia Smith" userId="91cf6858037a5179" providerId="LiveId" clId="{C93C49F1-1CA0-4B84-A58F-E9904E9A805C}" dt="2026-06-16T18:18:19.787" v="2" actId="18676"/>
        <pc:sldMkLst>
          <pc:docMk/>
          <pc:sldMk cId="2470925043" sldId="278"/>
        </pc:sldMkLst>
      </pc:sldChg>
      <pc:sldChg chg="del">
        <pc:chgData name="Julia Smith" userId="91cf6858037a5179" providerId="LiveId" clId="{C93C49F1-1CA0-4B84-A58F-E9904E9A805C}" dt="2026-06-16T18:18:12.667" v="1" actId="18676"/>
        <pc:sldMkLst>
          <pc:docMk/>
          <pc:sldMk cId="34325950" sldId="279"/>
        </pc:sldMkLst>
      </pc:sldChg>
      <pc:sldChg chg="del">
        <pc:chgData name="Julia Smith" userId="91cf6858037a5179" providerId="LiveId" clId="{C93C49F1-1CA0-4B84-A58F-E9904E9A805C}" dt="2026-06-16T18:18:26.611" v="3" actId="18676"/>
        <pc:sldMkLst>
          <pc:docMk/>
          <pc:sldMk cId="1883647165" sldId="280"/>
        </pc:sldMkLst>
      </pc:sldChg>
      <pc:sldChg chg="del">
        <pc:chgData name="Julia Smith" userId="91cf6858037a5179" providerId="LiveId" clId="{C93C49F1-1CA0-4B84-A58F-E9904E9A805C}" dt="2026-06-16T18:18:19.787" v="2" actId="18676"/>
        <pc:sldMkLst>
          <pc:docMk/>
          <pc:sldMk cId="3167728479" sldId="281"/>
        </pc:sldMkLst>
      </pc:sldChg>
      <pc:sldChg chg="del">
        <pc:chgData name="Julia Smith" userId="91cf6858037a5179" providerId="LiveId" clId="{C93C49F1-1CA0-4B84-A58F-E9904E9A805C}" dt="2026-06-16T18:18:26.611" v="3" actId="18676"/>
        <pc:sldMkLst>
          <pc:docMk/>
          <pc:sldMk cId="3171802810" sldId="283"/>
        </pc:sldMkLst>
      </pc:sldChg>
      <pc:sldChg chg="del">
        <pc:chgData name="Julia Smith" userId="91cf6858037a5179" providerId="LiveId" clId="{C93C49F1-1CA0-4B84-A58F-E9904E9A805C}" dt="2026-06-16T18:18:06.018" v="0" actId="18676"/>
        <pc:sldMkLst>
          <pc:docMk/>
          <pc:sldMk cId="1624812346" sldId="284"/>
        </pc:sldMkLst>
      </pc:sldChg>
      <pc:sldChg chg="del">
        <pc:chgData name="Julia Smith" userId="91cf6858037a5179" providerId="LiveId" clId="{C93C49F1-1CA0-4B84-A58F-E9904E9A805C}" dt="2026-06-16T18:18:06.018" v="0" actId="18676"/>
        <pc:sldMkLst>
          <pc:docMk/>
          <pc:sldMk cId="2618855237" sldId="285"/>
        </pc:sldMkLst>
      </pc:sldChg>
      <pc:sldChg chg="del">
        <pc:chgData name="Julia Smith" userId="91cf6858037a5179" providerId="LiveId" clId="{C93C49F1-1CA0-4B84-A58F-E9904E9A805C}" dt="2026-06-16T18:18:06.018" v="0" actId="18676"/>
        <pc:sldMkLst>
          <pc:docMk/>
          <pc:sldMk cId="4230761262" sldId="286"/>
        </pc:sldMkLst>
      </pc:sldChg>
      <pc:sldChg chg="del">
        <pc:chgData name="Julia Smith" userId="91cf6858037a5179" providerId="LiveId" clId="{C93C49F1-1CA0-4B84-A58F-E9904E9A805C}" dt="2026-06-16T18:18:06.018" v="0" actId="18676"/>
        <pc:sldMkLst>
          <pc:docMk/>
          <pc:sldMk cId="3566045766" sldId="288"/>
        </pc:sldMkLst>
      </pc:sldChg>
      <pc:sldChg chg="del">
        <pc:chgData name="Julia Smith" userId="91cf6858037a5179" providerId="LiveId" clId="{C93C49F1-1CA0-4B84-A58F-E9904E9A805C}" dt="2026-06-16T18:18:26.611" v="3" actId="18676"/>
        <pc:sldMkLst>
          <pc:docMk/>
          <pc:sldMk cId="2753666316" sldId="289"/>
        </pc:sldMkLst>
      </pc:sldChg>
      <pc:sldChg chg="del">
        <pc:chgData name="Julia Smith" userId="91cf6858037a5179" providerId="LiveId" clId="{C93C49F1-1CA0-4B84-A58F-E9904E9A805C}" dt="2026-06-16T18:18:26.611" v="3" actId="18676"/>
        <pc:sldMkLst>
          <pc:docMk/>
          <pc:sldMk cId="1920582593" sldId="290"/>
        </pc:sldMkLst>
      </pc:sldChg>
      <pc:sldChg chg="del">
        <pc:chgData name="Julia Smith" userId="91cf6858037a5179" providerId="LiveId" clId="{C93C49F1-1CA0-4B84-A58F-E9904E9A805C}" dt="2026-06-16T18:18:26.611" v="3" actId="18676"/>
        <pc:sldMkLst>
          <pc:docMk/>
          <pc:sldMk cId="191650038" sldId="292"/>
        </pc:sldMkLst>
      </pc:sldChg>
      <pc:sldChg chg="del">
        <pc:chgData name="Julia Smith" userId="91cf6858037a5179" providerId="LiveId" clId="{C93C49F1-1CA0-4B84-A58F-E9904E9A805C}" dt="2026-06-16T18:18:19.787" v="2" actId="18676"/>
        <pc:sldMkLst>
          <pc:docMk/>
          <pc:sldMk cId="2463440428" sldId="293"/>
        </pc:sldMkLst>
      </pc:sldChg>
      <pc:sldChg chg="del">
        <pc:chgData name="Julia Smith" userId="91cf6858037a5179" providerId="LiveId" clId="{C93C49F1-1CA0-4B84-A58F-E9904E9A805C}" dt="2026-06-16T18:18:12.667" v="1" actId="18676"/>
        <pc:sldMkLst>
          <pc:docMk/>
          <pc:sldMk cId="2833184011" sldId="294"/>
        </pc:sldMkLst>
      </pc:sldChg>
      <pc:sldChg chg="del">
        <pc:chgData name="Julia Smith" userId="91cf6858037a5179" providerId="LiveId" clId="{C93C49F1-1CA0-4B84-A58F-E9904E9A805C}" dt="2026-06-16T18:18:12.667" v="1" actId="18676"/>
        <pc:sldMkLst>
          <pc:docMk/>
          <pc:sldMk cId="855657729" sldId="295"/>
        </pc:sldMkLst>
      </pc:sldChg>
      <pc:sldChg chg="del">
        <pc:chgData name="Julia Smith" userId="91cf6858037a5179" providerId="LiveId" clId="{C93C49F1-1CA0-4B84-A58F-E9904E9A805C}" dt="2026-06-16T18:18:12.667" v="1" actId="18676"/>
        <pc:sldMkLst>
          <pc:docMk/>
          <pc:sldMk cId="349556357" sldId="296"/>
        </pc:sldMkLst>
      </pc:sldChg>
      <pc:sldChg chg="del">
        <pc:chgData name="Julia Smith" userId="91cf6858037a5179" providerId="LiveId" clId="{C93C49F1-1CA0-4B84-A58F-E9904E9A805C}" dt="2026-06-16T18:18:12.667" v="1" actId="18676"/>
        <pc:sldMkLst>
          <pc:docMk/>
          <pc:sldMk cId="1731741458" sldId="297"/>
        </pc:sldMkLst>
      </pc:sldChg>
      <pc:sldChg chg="del">
        <pc:chgData name="Julia Smith" userId="91cf6858037a5179" providerId="LiveId" clId="{C93C49F1-1CA0-4B84-A58F-E9904E9A805C}" dt="2026-06-16T18:18:06.018" v="0" actId="18676"/>
        <pc:sldMkLst>
          <pc:docMk/>
          <pc:sldMk cId="2234620765" sldId="298"/>
        </pc:sldMkLst>
      </pc:sldChg>
      <pc:sldChg chg="del">
        <pc:chgData name="Julia Smith" userId="91cf6858037a5179" providerId="LiveId" clId="{C93C49F1-1CA0-4B84-A58F-E9904E9A805C}" dt="2026-06-16T18:18:06.018" v="0" actId="18676"/>
        <pc:sldMkLst>
          <pc:docMk/>
          <pc:sldMk cId="2426607443" sldId="299"/>
        </pc:sldMkLst>
      </pc:sldChg>
      <pc:sldChg chg="del">
        <pc:chgData name="Julia Smith" userId="91cf6858037a5179" providerId="LiveId" clId="{C93C49F1-1CA0-4B84-A58F-E9904E9A805C}" dt="2026-06-16T18:18:06.018" v="0" actId="18676"/>
        <pc:sldMkLst>
          <pc:docMk/>
          <pc:sldMk cId="2657007960" sldId="300"/>
        </pc:sldMkLst>
      </pc:sldChg>
      <pc:sldMasterChg chg="modSldLayout">
        <pc:chgData name="Julia Smith" userId="91cf6858037a5179" providerId="LiveId" clId="{C93C49F1-1CA0-4B84-A58F-E9904E9A805C}" dt="2026-06-16T18:19:23.398" v="23" actId="478"/>
        <pc:sldMasterMkLst>
          <pc:docMk/>
          <pc:sldMasterMk cId="1801368080" sldId="2147483648"/>
        </pc:sldMasterMkLst>
        <pc:sldLayoutChg chg="delSp mod">
          <pc:chgData name="Julia Smith" userId="91cf6858037a5179" providerId="LiveId" clId="{C93C49F1-1CA0-4B84-A58F-E9904E9A805C}" dt="2026-06-16T18:18:58.910" v="14" actId="478"/>
          <pc:sldLayoutMkLst>
            <pc:docMk/>
            <pc:sldMasterMk cId="1801368080" sldId="2147483648"/>
            <pc:sldLayoutMk cId="129141654" sldId="2147483652"/>
          </pc:sldLayoutMkLst>
          <pc:picChg chg="del">
            <ac:chgData name="Julia Smith" userId="91cf6858037a5179" providerId="LiveId" clId="{C93C49F1-1CA0-4B84-A58F-E9904E9A805C}" dt="2026-06-16T18:18:58.910" v="14" actId="478"/>
            <ac:picMkLst>
              <pc:docMk/>
              <pc:sldMasterMk cId="1801368080" sldId="2147483648"/>
              <pc:sldLayoutMk cId="129141654" sldId="2147483652"/>
              <ac:picMk id="9" creationId="{19D6B138-E713-ECEB-63E0-934F9630096D}"/>
            </ac:picMkLst>
          </pc:picChg>
        </pc:sldLayoutChg>
        <pc:sldLayoutChg chg="delSp mod">
          <pc:chgData name="Julia Smith" userId="91cf6858037a5179" providerId="LiveId" clId="{C93C49F1-1CA0-4B84-A58F-E9904E9A805C}" dt="2026-06-16T18:19:01.197" v="15" actId="478"/>
          <pc:sldLayoutMkLst>
            <pc:docMk/>
            <pc:sldMasterMk cId="1801368080" sldId="2147483648"/>
            <pc:sldLayoutMk cId="283087466" sldId="2147483653"/>
          </pc:sldLayoutMkLst>
          <pc:picChg chg="del">
            <ac:chgData name="Julia Smith" userId="91cf6858037a5179" providerId="LiveId" clId="{C93C49F1-1CA0-4B84-A58F-E9904E9A805C}" dt="2026-06-16T18:19:01.197" v="15" actId="478"/>
            <ac:picMkLst>
              <pc:docMk/>
              <pc:sldMasterMk cId="1801368080" sldId="2147483648"/>
              <pc:sldLayoutMk cId="283087466" sldId="2147483653"/>
              <ac:picMk id="11" creationId="{C6FB12B8-5D4C-C0AC-E264-9179534E8835}"/>
            </ac:picMkLst>
          </pc:picChg>
        </pc:sldLayoutChg>
        <pc:sldLayoutChg chg="delSp mod">
          <pc:chgData name="Julia Smith" userId="91cf6858037a5179" providerId="LiveId" clId="{C93C49F1-1CA0-4B84-A58F-E9904E9A805C}" dt="2026-06-16T18:19:03.449" v="16" actId="478"/>
          <pc:sldLayoutMkLst>
            <pc:docMk/>
            <pc:sldMasterMk cId="1801368080" sldId="2147483648"/>
            <pc:sldLayoutMk cId="2041250007" sldId="2147483654"/>
          </pc:sldLayoutMkLst>
          <pc:picChg chg="del">
            <ac:chgData name="Julia Smith" userId="91cf6858037a5179" providerId="LiveId" clId="{C93C49F1-1CA0-4B84-A58F-E9904E9A805C}" dt="2026-06-16T18:19:03.449" v="16" actId="478"/>
            <ac:picMkLst>
              <pc:docMk/>
              <pc:sldMasterMk cId="1801368080" sldId="2147483648"/>
              <pc:sldLayoutMk cId="2041250007" sldId="2147483654"/>
              <ac:picMk id="7" creationId="{DB027B5B-CC52-79B5-4066-02D0B1441E30}"/>
            </ac:picMkLst>
          </pc:picChg>
        </pc:sldLayoutChg>
        <pc:sldLayoutChg chg="delSp mod">
          <pc:chgData name="Julia Smith" userId="91cf6858037a5179" providerId="LiveId" clId="{C93C49F1-1CA0-4B84-A58F-E9904E9A805C}" dt="2026-06-16T18:19:23.398" v="23" actId="478"/>
          <pc:sldLayoutMkLst>
            <pc:docMk/>
            <pc:sldMasterMk cId="1801368080" sldId="2147483648"/>
            <pc:sldLayoutMk cId="3165745923" sldId="2147483660"/>
          </pc:sldLayoutMkLst>
          <pc:picChg chg="del">
            <ac:chgData name="Julia Smith" userId="91cf6858037a5179" providerId="LiveId" clId="{C93C49F1-1CA0-4B84-A58F-E9904E9A805C}" dt="2026-06-16T18:19:23.398" v="23" actId="478"/>
            <ac:picMkLst>
              <pc:docMk/>
              <pc:sldMasterMk cId="1801368080" sldId="2147483648"/>
              <pc:sldLayoutMk cId="3165745923" sldId="2147483660"/>
              <ac:picMk id="8" creationId="{3E18FD5D-67BA-E637-5A89-C2F3B835D00E}"/>
            </ac:picMkLst>
          </pc:picChg>
        </pc:sldLayoutChg>
        <pc:sldLayoutChg chg="delSp mod">
          <pc:chgData name="Julia Smith" userId="91cf6858037a5179" providerId="LiveId" clId="{C93C49F1-1CA0-4B84-A58F-E9904E9A805C}" dt="2026-06-16T18:18:48.459" v="10" actId="478"/>
          <pc:sldLayoutMkLst>
            <pc:docMk/>
            <pc:sldMasterMk cId="1801368080" sldId="2147483648"/>
            <pc:sldLayoutMk cId="1541526448" sldId="2147483661"/>
          </pc:sldLayoutMkLst>
          <pc:picChg chg="del">
            <ac:chgData name="Julia Smith" userId="91cf6858037a5179" providerId="LiveId" clId="{C93C49F1-1CA0-4B84-A58F-E9904E9A805C}" dt="2026-06-16T18:18:48.459" v="10" actId="478"/>
            <ac:picMkLst>
              <pc:docMk/>
              <pc:sldMasterMk cId="1801368080" sldId="2147483648"/>
              <pc:sldLayoutMk cId="1541526448" sldId="2147483661"/>
              <ac:picMk id="10" creationId="{BD898BD3-585E-467D-4525-A4DA4A2C84ED}"/>
            </ac:picMkLst>
          </pc:picChg>
        </pc:sldLayoutChg>
        <pc:sldLayoutChg chg="delSp mod">
          <pc:chgData name="Julia Smith" userId="91cf6858037a5179" providerId="LiveId" clId="{C93C49F1-1CA0-4B84-A58F-E9904E9A805C}" dt="2026-06-16T18:19:07.059" v="17" actId="478"/>
          <pc:sldLayoutMkLst>
            <pc:docMk/>
            <pc:sldMasterMk cId="1801368080" sldId="2147483648"/>
            <pc:sldLayoutMk cId="3798614435" sldId="2147483662"/>
          </pc:sldLayoutMkLst>
          <pc:picChg chg="del">
            <ac:chgData name="Julia Smith" userId="91cf6858037a5179" providerId="LiveId" clId="{C93C49F1-1CA0-4B84-A58F-E9904E9A805C}" dt="2026-06-16T18:19:07.059" v="17" actId="478"/>
            <ac:picMkLst>
              <pc:docMk/>
              <pc:sldMasterMk cId="1801368080" sldId="2147483648"/>
              <pc:sldLayoutMk cId="3798614435" sldId="2147483662"/>
              <ac:picMk id="7" creationId="{8325AEC7-FFD9-D0B0-B93F-16D65420363C}"/>
            </ac:picMkLst>
          </pc:picChg>
        </pc:sldLayoutChg>
        <pc:sldLayoutChg chg="delSp mod">
          <pc:chgData name="Julia Smith" userId="91cf6858037a5179" providerId="LiveId" clId="{C93C49F1-1CA0-4B84-A58F-E9904E9A805C}" dt="2026-06-16T18:18:40.113" v="6" actId="478"/>
          <pc:sldLayoutMkLst>
            <pc:docMk/>
            <pc:sldMasterMk cId="1801368080" sldId="2147483648"/>
            <pc:sldLayoutMk cId="1689720880" sldId="2147483664"/>
          </pc:sldLayoutMkLst>
          <pc:picChg chg="del">
            <ac:chgData name="Julia Smith" userId="91cf6858037a5179" providerId="LiveId" clId="{C93C49F1-1CA0-4B84-A58F-E9904E9A805C}" dt="2026-06-16T18:18:40.113" v="6" actId="478"/>
            <ac:picMkLst>
              <pc:docMk/>
              <pc:sldMasterMk cId="1801368080" sldId="2147483648"/>
              <pc:sldLayoutMk cId="1689720880" sldId="2147483664"/>
              <ac:picMk id="7" creationId="{4A66793C-263A-1736-C23B-F2959F39DDC9}"/>
            </ac:picMkLst>
          </pc:picChg>
        </pc:sldLayoutChg>
        <pc:sldLayoutChg chg="delSp mod">
          <pc:chgData name="Julia Smith" userId="91cf6858037a5179" providerId="LiveId" clId="{C93C49F1-1CA0-4B84-A58F-E9904E9A805C}" dt="2026-06-16T18:18:34.705" v="4" actId="478"/>
          <pc:sldLayoutMkLst>
            <pc:docMk/>
            <pc:sldMasterMk cId="1801368080" sldId="2147483648"/>
            <pc:sldLayoutMk cId="657060092" sldId="2147483665"/>
          </pc:sldLayoutMkLst>
          <pc:picChg chg="del">
            <ac:chgData name="Julia Smith" userId="91cf6858037a5179" providerId="LiveId" clId="{C93C49F1-1CA0-4B84-A58F-E9904E9A805C}" dt="2026-06-16T18:18:34.705" v="4" actId="478"/>
            <ac:picMkLst>
              <pc:docMk/>
              <pc:sldMasterMk cId="1801368080" sldId="2147483648"/>
              <pc:sldLayoutMk cId="657060092" sldId="2147483665"/>
              <ac:picMk id="8" creationId="{68175AB8-EFE0-0EA9-1A72-0EB40BE7B023}"/>
            </ac:picMkLst>
          </pc:picChg>
        </pc:sldLayoutChg>
        <pc:sldLayoutChg chg="delSp mod">
          <pc:chgData name="Julia Smith" userId="91cf6858037a5179" providerId="LiveId" clId="{C93C49F1-1CA0-4B84-A58F-E9904E9A805C}" dt="2026-06-16T18:18:37.979" v="5" actId="478"/>
          <pc:sldLayoutMkLst>
            <pc:docMk/>
            <pc:sldMasterMk cId="1801368080" sldId="2147483648"/>
            <pc:sldLayoutMk cId="2322596392" sldId="2147483666"/>
          </pc:sldLayoutMkLst>
          <pc:picChg chg="del">
            <ac:chgData name="Julia Smith" userId="91cf6858037a5179" providerId="LiveId" clId="{C93C49F1-1CA0-4B84-A58F-E9904E9A805C}" dt="2026-06-16T18:18:37.979" v="5" actId="478"/>
            <ac:picMkLst>
              <pc:docMk/>
              <pc:sldMasterMk cId="1801368080" sldId="2147483648"/>
              <pc:sldLayoutMk cId="2322596392" sldId="2147483666"/>
              <ac:picMk id="8" creationId="{68175AB8-EFE0-0EA9-1A72-0EB40BE7B023}"/>
            </ac:picMkLst>
          </pc:picChg>
        </pc:sldLayoutChg>
        <pc:sldLayoutChg chg="delSp mod">
          <pc:chgData name="Julia Smith" userId="91cf6858037a5179" providerId="LiveId" clId="{C93C49F1-1CA0-4B84-A58F-E9904E9A805C}" dt="2026-06-16T18:18:42.550" v="7" actId="478"/>
          <pc:sldLayoutMkLst>
            <pc:docMk/>
            <pc:sldMasterMk cId="1801368080" sldId="2147483648"/>
            <pc:sldLayoutMk cId="1013273411" sldId="2147483667"/>
          </pc:sldLayoutMkLst>
          <pc:picChg chg="del">
            <ac:chgData name="Julia Smith" userId="91cf6858037a5179" providerId="LiveId" clId="{C93C49F1-1CA0-4B84-A58F-E9904E9A805C}" dt="2026-06-16T18:18:42.550" v="7" actId="478"/>
            <ac:picMkLst>
              <pc:docMk/>
              <pc:sldMasterMk cId="1801368080" sldId="2147483648"/>
              <pc:sldLayoutMk cId="1013273411" sldId="2147483667"/>
              <ac:picMk id="12" creationId="{7B5A0EBE-C7A6-5F12-1249-AA2B5142C927}"/>
            </ac:picMkLst>
          </pc:picChg>
        </pc:sldLayoutChg>
        <pc:sldLayoutChg chg="delSp mod">
          <pc:chgData name="Julia Smith" userId="91cf6858037a5179" providerId="LiveId" clId="{C93C49F1-1CA0-4B84-A58F-E9904E9A805C}" dt="2026-06-16T18:18:44.118" v="8" actId="478"/>
          <pc:sldLayoutMkLst>
            <pc:docMk/>
            <pc:sldMasterMk cId="1801368080" sldId="2147483648"/>
            <pc:sldLayoutMk cId="3251926996" sldId="2147483668"/>
          </pc:sldLayoutMkLst>
          <pc:picChg chg="del">
            <ac:chgData name="Julia Smith" userId="91cf6858037a5179" providerId="LiveId" clId="{C93C49F1-1CA0-4B84-A58F-E9904E9A805C}" dt="2026-06-16T18:18:44.118" v="8" actId="478"/>
            <ac:picMkLst>
              <pc:docMk/>
              <pc:sldMasterMk cId="1801368080" sldId="2147483648"/>
              <pc:sldLayoutMk cId="3251926996" sldId="2147483668"/>
              <ac:picMk id="10" creationId="{99411969-AB74-0926-A741-C43EC098FD02}"/>
            </ac:picMkLst>
          </pc:picChg>
        </pc:sldLayoutChg>
        <pc:sldLayoutChg chg="delSp mod">
          <pc:chgData name="Julia Smith" userId="91cf6858037a5179" providerId="LiveId" clId="{C93C49F1-1CA0-4B84-A58F-E9904E9A805C}" dt="2026-06-16T18:18:46.476" v="9" actId="478"/>
          <pc:sldLayoutMkLst>
            <pc:docMk/>
            <pc:sldMasterMk cId="1801368080" sldId="2147483648"/>
            <pc:sldLayoutMk cId="2866340427" sldId="2147483669"/>
          </pc:sldLayoutMkLst>
          <pc:picChg chg="del">
            <ac:chgData name="Julia Smith" userId="91cf6858037a5179" providerId="LiveId" clId="{C93C49F1-1CA0-4B84-A58F-E9904E9A805C}" dt="2026-06-16T18:18:46.476" v="9" actId="478"/>
            <ac:picMkLst>
              <pc:docMk/>
              <pc:sldMasterMk cId="1801368080" sldId="2147483648"/>
              <pc:sldLayoutMk cId="2866340427" sldId="2147483669"/>
              <ac:picMk id="10" creationId="{99411969-AB74-0926-A741-C43EC098FD02}"/>
            </ac:picMkLst>
          </pc:picChg>
        </pc:sldLayoutChg>
        <pc:sldLayoutChg chg="delSp mod">
          <pc:chgData name="Julia Smith" userId="91cf6858037a5179" providerId="LiveId" clId="{C93C49F1-1CA0-4B84-A58F-E9904E9A805C}" dt="2026-06-16T18:18:50.573" v="11" actId="478"/>
          <pc:sldLayoutMkLst>
            <pc:docMk/>
            <pc:sldMasterMk cId="1801368080" sldId="2147483648"/>
            <pc:sldLayoutMk cId="1867222900" sldId="2147483670"/>
          </pc:sldLayoutMkLst>
          <pc:picChg chg="del">
            <ac:chgData name="Julia Smith" userId="91cf6858037a5179" providerId="LiveId" clId="{C93C49F1-1CA0-4B84-A58F-E9904E9A805C}" dt="2026-06-16T18:18:50.573" v="11" actId="478"/>
            <ac:picMkLst>
              <pc:docMk/>
              <pc:sldMasterMk cId="1801368080" sldId="2147483648"/>
              <pc:sldLayoutMk cId="1867222900" sldId="2147483670"/>
              <ac:picMk id="6" creationId="{D56B8320-FA09-B227-EA6F-A0EC8ED390A2}"/>
            </ac:picMkLst>
          </pc:picChg>
        </pc:sldLayoutChg>
        <pc:sldLayoutChg chg="delSp mod">
          <pc:chgData name="Julia Smith" userId="91cf6858037a5179" providerId="LiveId" clId="{C93C49F1-1CA0-4B84-A58F-E9904E9A805C}" dt="2026-06-16T18:18:52.724" v="12" actId="478"/>
          <pc:sldLayoutMkLst>
            <pc:docMk/>
            <pc:sldMasterMk cId="1801368080" sldId="2147483648"/>
            <pc:sldLayoutMk cId="446054602" sldId="2147483671"/>
          </pc:sldLayoutMkLst>
          <pc:picChg chg="del">
            <ac:chgData name="Julia Smith" userId="91cf6858037a5179" providerId="LiveId" clId="{C93C49F1-1CA0-4B84-A58F-E9904E9A805C}" dt="2026-06-16T18:18:52.724" v="12" actId="478"/>
            <ac:picMkLst>
              <pc:docMk/>
              <pc:sldMasterMk cId="1801368080" sldId="2147483648"/>
              <pc:sldLayoutMk cId="446054602" sldId="2147483671"/>
              <ac:picMk id="6" creationId="{20338B5E-8EFE-AAEA-5B90-F073FFDD3C15}"/>
            </ac:picMkLst>
          </pc:picChg>
        </pc:sldLayoutChg>
        <pc:sldLayoutChg chg="delSp mod">
          <pc:chgData name="Julia Smith" userId="91cf6858037a5179" providerId="LiveId" clId="{C93C49F1-1CA0-4B84-A58F-E9904E9A805C}" dt="2026-06-16T18:18:54.614" v="13" actId="478"/>
          <pc:sldLayoutMkLst>
            <pc:docMk/>
            <pc:sldMasterMk cId="1801368080" sldId="2147483648"/>
            <pc:sldLayoutMk cId="2160949710" sldId="2147483672"/>
          </pc:sldLayoutMkLst>
          <pc:picChg chg="del">
            <ac:chgData name="Julia Smith" userId="91cf6858037a5179" providerId="LiveId" clId="{C93C49F1-1CA0-4B84-A58F-E9904E9A805C}" dt="2026-06-16T18:18:54.614" v="13" actId="478"/>
            <ac:picMkLst>
              <pc:docMk/>
              <pc:sldMasterMk cId="1801368080" sldId="2147483648"/>
              <pc:sldLayoutMk cId="2160949710" sldId="2147483672"/>
              <ac:picMk id="8" creationId="{456AB648-B10A-0666-6BBD-9F72515E5204}"/>
            </ac:picMkLst>
          </pc:picChg>
        </pc:sldLayoutChg>
        <pc:sldLayoutChg chg="delSp mod">
          <pc:chgData name="Julia Smith" userId="91cf6858037a5179" providerId="LiveId" clId="{C93C49F1-1CA0-4B84-A58F-E9904E9A805C}" dt="2026-06-16T18:19:14.027" v="18" actId="478"/>
          <pc:sldLayoutMkLst>
            <pc:docMk/>
            <pc:sldMasterMk cId="1801368080" sldId="2147483648"/>
            <pc:sldLayoutMk cId="3590989723" sldId="2147483673"/>
          </pc:sldLayoutMkLst>
          <pc:picChg chg="del">
            <ac:chgData name="Julia Smith" userId="91cf6858037a5179" providerId="LiveId" clId="{C93C49F1-1CA0-4B84-A58F-E9904E9A805C}" dt="2026-06-16T18:19:14.027" v="18" actId="478"/>
            <ac:picMkLst>
              <pc:docMk/>
              <pc:sldMasterMk cId="1801368080" sldId="2147483648"/>
              <pc:sldLayoutMk cId="3590989723" sldId="2147483673"/>
              <ac:picMk id="11" creationId="{F1F082F2-3DFE-1178-CEF9-0007FA588660}"/>
            </ac:picMkLst>
          </pc:picChg>
        </pc:sldLayoutChg>
        <pc:sldLayoutChg chg="delSp mod">
          <pc:chgData name="Julia Smith" userId="91cf6858037a5179" providerId="LiveId" clId="{C93C49F1-1CA0-4B84-A58F-E9904E9A805C}" dt="2026-06-16T18:19:15.726" v="19" actId="478"/>
          <pc:sldLayoutMkLst>
            <pc:docMk/>
            <pc:sldMasterMk cId="1801368080" sldId="2147483648"/>
            <pc:sldLayoutMk cId="402603295" sldId="2147483674"/>
          </pc:sldLayoutMkLst>
          <pc:picChg chg="del">
            <ac:chgData name="Julia Smith" userId="91cf6858037a5179" providerId="LiveId" clId="{C93C49F1-1CA0-4B84-A58F-E9904E9A805C}" dt="2026-06-16T18:19:15.726" v="19" actId="478"/>
            <ac:picMkLst>
              <pc:docMk/>
              <pc:sldMasterMk cId="1801368080" sldId="2147483648"/>
              <pc:sldLayoutMk cId="402603295" sldId="2147483674"/>
              <ac:picMk id="7" creationId="{7CAA3D53-327F-2907-0A76-F077A47624C8}"/>
            </ac:picMkLst>
          </pc:picChg>
        </pc:sldLayoutChg>
        <pc:sldLayoutChg chg="delSp mod">
          <pc:chgData name="Julia Smith" userId="91cf6858037a5179" providerId="LiveId" clId="{C93C49F1-1CA0-4B84-A58F-E9904E9A805C}" dt="2026-06-16T18:19:17.405" v="20" actId="478"/>
          <pc:sldLayoutMkLst>
            <pc:docMk/>
            <pc:sldMasterMk cId="1801368080" sldId="2147483648"/>
            <pc:sldLayoutMk cId="131539172" sldId="2147483675"/>
          </pc:sldLayoutMkLst>
          <pc:picChg chg="del">
            <ac:chgData name="Julia Smith" userId="91cf6858037a5179" providerId="LiveId" clId="{C93C49F1-1CA0-4B84-A58F-E9904E9A805C}" dt="2026-06-16T18:19:17.405" v="20" actId="478"/>
            <ac:picMkLst>
              <pc:docMk/>
              <pc:sldMasterMk cId="1801368080" sldId="2147483648"/>
              <pc:sldLayoutMk cId="131539172" sldId="2147483675"/>
              <ac:picMk id="7" creationId="{3B7478BE-AF61-9AD5-1269-B584C252A8A1}"/>
            </ac:picMkLst>
          </pc:picChg>
        </pc:sldLayoutChg>
        <pc:sldLayoutChg chg="delSp mod">
          <pc:chgData name="Julia Smith" userId="91cf6858037a5179" providerId="LiveId" clId="{C93C49F1-1CA0-4B84-A58F-E9904E9A805C}" dt="2026-06-16T18:19:19.369" v="21" actId="478"/>
          <pc:sldLayoutMkLst>
            <pc:docMk/>
            <pc:sldMasterMk cId="1801368080" sldId="2147483648"/>
            <pc:sldLayoutMk cId="2306902674" sldId="2147483676"/>
          </pc:sldLayoutMkLst>
          <pc:picChg chg="del">
            <ac:chgData name="Julia Smith" userId="91cf6858037a5179" providerId="LiveId" clId="{C93C49F1-1CA0-4B84-A58F-E9904E9A805C}" dt="2026-06-16T18:19:19.369" v="21" actId="478"/>
            <ac:picMkLst>
              <pc:docMk/>
              <pc:sldMasterMk cId="1801368080" sldId="2147483648"/>
              <pc:sldLayoutMk cId="2306902674" sldId="2147483676"/>
              <ac:picMk id="11" creationId="{F1F082F2-3DFE-1178-CEF9-0007FA588660}"/>
            </ac:picMkLst>
          </pc:picChg>
        </pc:sldLayoutChg>
        <pc:sldLayoutChg chg="delSp mod">
          <pc:chgData name="Julia Smith" userId="91cf6858037a5179" providerId="LiveId" clId="{C93C49F1-1CA0-4B84-A58F-E9904E9A805C}" dt="2026-06-16T18:19:21.574" v="22" actId="478"/>
          <pc:sldLayoutMkLst>
            <pc:docMk/>
            <pc:sldMasterMk cId="1801368080" sldId="2147483648"/>
            <pc:sldLayoutMk cId="3061801930" sldId="2147483677"/>
          </pc:sldLayoutMkLst>
          <pc:picChg chg="del">
            <ac:chgData name="Julia Smith" userId="91cf6858037a5179" providerId="LiveId" clId="{C93C49F1-1CA0-4B84-A58F-E9904E9A805C}" dt="2026-06-16T18:19:21.574" v="22" actId="478"/>
            <ac:picMkLst>
              <pc:docMk/>
              <pc:sldMasterMk cId="1801368080" sldId="2147483648"/>
              <pc:sldLayoutMk cId="3061801930" sldId="2147483677"/>
              <ac:picMk id="7" creationId="{8E9E2123-A37D-B5C0-CC80-0F136F41E13D}"/>
            </ac:picMkLst>
          </pc:picChg>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1.jpg"/><Relationship Id="rId1" Type="http://schemas.openxmlformats.org/officeDocument/2006/relationships/image" Target="../media/image20.jpg"/><Relationship Id="rId4" Type="http://schemas.openxmlformats.org/officeDocument/2006/relationships/image" Target="../media/image2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1.jpg"/><Relationship Id="rId1" Type="http://schemas.openxmlformats.org/officeDocument/2006/relationships/image" Target="../media/image20.jpg"/><Relationship Id="rId4"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53338-492F-4E80-901B-16B2FE54DCB8}" type="doc">
      <dgm:prSet loTypeId="urn:microsoft.com/office/officeart/2005/8/layout/gear1" loCatId="relationship" qsTypeId="urn:microsoft.com/office/officeart/2005/8/quickstyle/simple1" qsCatId="simple" csTypeId="urn:microsoft.com/office/officeart/2005/8/colors/accent1_2" csCatId="accent1" phldr="1"/>
      <dgm:spPr/>
    </dgm:pt>
    <dgm:pt modelId="{FBFAD678-D2A9-446C-8194-4E574CAF126A}">
      <dgm:prSet phldrT="[Text]"/>
      <dgm:spPr/>
      <dgm:t>
        <a:bodyPr/>
        <a:lstStyle/>
        <a:p>
          <a:r>
            <a:rPr lang="en-US" dirty="0"/>
            <a:t>Customer Requirements</a:t>
          </a:r>
        </a:p>
      </dgm:t>
    </dgm:pt>
    <dgm:pt modelId="{AC6BEA07-0FAF-4048-B008-A19B008967C5}" type="parTrans" cxnId="{D622D237-F36D-4817-BCDA-59D22F6A944C}">
      <dgm:prSet/>
      <dgm:spPr/>
      <dgm:t>
        <a:bodyPr/>
        <a:lstStyle/>
        <a:p>
          <a:endParaRPr lang="en-US"/>
        </a:p>
      </dgm:t>
    </dgm:pt>
    <dgm:pt modelId="{8FC8B6B1-221E-44EC-8465-639191FDF7C3}" type="sibTrans" cxnId="{D622D237-F36D-4817-BCDA-59D22F6A944C}">
      <dgm:prSet/>
      <dgm:spPr/>
      <dgm:t>
        <a:bodyPr/>
        <a:lstStyle/>
        <a:p>
          <a:endParaRPr lang="en-US"/>
        </a:p>
      </dgm:t>
    </dgm:pt>
    <dgm:pt modelId="{ED826D5A-78B7-42E0-B694-7ABC387130AF}">
      <dgm:prSet phldrT="[Text]"/>
      <dgm:spPr/>
      <dgm:t>
        <a:bodyPr/>
        <a:lstStyle/>
        <a:p>
          <a:r>
            <a:rPr lang="en-US" dirty="0"/>
            <a:t>Raw Materials</a:t>
          </a:r>
        </a:p>
      </dgm:t>
    </dgm:pt>
    <dgm:pt modelId="{CD9A1577-5454-4993-B15E-40D928712B0F}" type="parTrans" cxnId="{5AAD7085-A1F3-4D0B-AD07-D2C635AFBDAA}">
      <dgm:prSet/>
      <dgm:spPr/>
      <dgm:t>
        <a:bodyPr/>
        <a:lstStyle/>
        <a:p>
          <a:endParaRPr lang="en-US"/>
        </a:p>
      </dgm:t>
    </dgm:pt>
    <dgm:pt modelId="{D588A8B3-E8CD-438F-B842-0892A2261FD1}" type="sibTrans" cxnId="{5AAD7085-A1F3-4D0B-AD07-D2C635AFBDAA}">
      <dgm:prSet/>
      <dgm:spPr/>
      <dgm:t>
        <a:bodyPr/>
        <a:lstStyle/>
        <a:p>
          <a:endParaRPr lang="en-US"/>
        </a:p>
      </dgm:t>
    </dgm:pt>
    <dgm:pt modelId="{1A22ACD2-25CE-4617-9C66-3C426A6DF778}">
      <dgm:prSet phldrT="[Text]"/>
      <dgm:spPr/>
      <dgm:t>
        <a:bodyPr/>
        <a:lstStyle/>
        <a:p>
          <a:r>
            <a:rPr lang="en-US" dirty="0"/>
            <a:t>Product Production</a:t>
          </a:r>
        </a:p>
      </dgm:t>
    </dgm:pt>
    <dgm:pt modelId="{B45AB8AF-1C21-46E6-BB24-AB6B0B884335}" type="parTrans" cxnId="{2ABC5609-B2B1-45A5-A96F-A8590E089229}">
      <dgm:prSet/>
      <dgm:spPr/>
      <dgm:t>
        <a:bodyPr/>
        <a:lstStyle/>
        <a:p>
          <a:endParaRPr lang="en-US"/>
        </a:p>
      </dgm:t>
    </dgm:pt>
    <dgm:pt modelId="{96A75B00-714F-4685-B8C2-5891497BAAD4}" type="sibTrans" cxnId="{2ABC5609-B2B1-45A5-A96F-A8590E089229}">
      <dgm:prSet/>
      <dgm:spPr/>
      <dgm:t>
        <a:bodyPr/>
        <a:lstStyle/>
        <a:p>
          <a:endParaRPr lang="en-US"/>
        </a:p>
      </dgm:t>
    </dgm:pt>
    <dgm:pt modelId="{8EF1215D-C392-4387-9FA4-D0838A74946F}" type="pres">
      <dgm:prSet presAssocID="{43653338-492F-4E80-901B-16B2FE54DCB8}" presName="composite" presStyleCnt="0">
        <dgm:presLayoutVars>
          <dgm:chMax val="3"/>
          <dgm:animLvl val="lvl"/>
          <dgm:resizeHandles val="exact"/>
        </dgm:presLayoutVars>
      </dgm:prSet>
      <dgm:spPr/>
    </dgm:pt>
    <dgm:pt modelId="{5817C13D-CBFD-47E2-BDE1-F53467064D23}" type="pres">
      <dgm:prSet presAssocID="{FBFAD678-D2A9-446C-8194-4E574CAF126A}" presName="gear1" presStyleLbl="node1" presStyleIdx="0" presStyleCnt="3">
        <dgm:presLayoutVars>
          <dgm:chMax val="1"/>
          <dgm:bulletEnabled val="1"/>
        </dgm:presLayoutVars>
      </dgm:prSet>
      <dgm:spPr/>
    </dgm:pt>
    <dgm:pt modelId="{4A3876AB-4F88-43B8-B959-B8190D917902}" type="pres">
      <dgm:prSet presAssocID="{FBFAD678-D2A9-446C-8194-4E574CAF126A}" presName="gear1srcNode" presStyleLbl="node1" presStyleIdx="0" presStyleCnt="3"/>
      <dgm:spPr/>
    </dgm:pt>
    <dgm:pt modelId="{1E081FD7-758C-4A1D-92C7-CC916BF38D05}" type="pres">
      <dgm:prSet presAssocID="{FBFAD678-D2A9-446C-8194-4E574CAF126A}" presName="gear1dstNode" presStyleLbl="node1" presStyleIdx="0" presStyleCnt="3"/>
      <dgm:spPr/>
    </dgm:pt>
    <dgm:pt modelId="{721864B1-8F29-44C9-B33F-92F8F257FD18}" type="pres">
      <dgm:prSet presAssocID="{ED826D5A-78B7-42E0-B694-7ABC387130AF}" presName="gear2" presStyleLbl="node1" presStyleIdx="1" presStyleCnt="3">
        <dgm:presLayoutVars>
          <dgm:chMax val="1"/>
          <dgm:bulletEnabled val="1"/>
        </dgm:presLayoutVars>
      </dgm:prSet>
      <dgm:spPr/>
    </dgm:pt>
    <dgm:pt modelId="{23CC84DB-E9F6-4622-9129-2AB138A01CB1}" type="pres">
      <dgm:prSet presAssocID="{ED826D5A-78B7-42E0-B694-7ABC387130AF}" presName="gear2srcNode" presStyleLbl="node1" presStyleIdx="1" presStyleCnt="3"/>
      <dgm:spPr/>
    </dgm:pt>
    <dgm:pt modelId="{58E31493-6879-48D7-A496-5FFD9E571E20}" type="pres">
      <dgm:prSet presAssocID="{ED826D5A-78B7-42E0-B694-7ABC387130AF}" presName="gear2dstNode" presStyleLbl="node1" presStyleIdx="1" presStyleCnt="3"/>
      <dgm:spPr/>
    </dgm:pt>
    <dgm:pt modelId="{AA358719-0F13-4320-83FB-56F3C1B7B47F}" type="pres">
      <dgm:prSet presAssocID="{1A22ACD2-25CE-4617-9C66-3C426A6DF778}" presName="gear3" presStyleLbl="node1" presStyleIdx="2" presStyleCnt="3"/>
      <dgm:spPr/>
    </dgm:pt>
    <dgm:pt modelId="{9A4AD6B5-BDFF-47F8-9791-A1AC92D7C73F}" type="pres">
      <dgm:prSet presAssocID="{1A22ACD2-25CE-4617-9C66-3C426A6DF778}" presName="gear3tx" presStyleLbl="node1" presStyleIdx="2" presStyleCnt="3">
        <dgm:presLayoutVars>
          <dgm:chMax val="1"/>
          <dgm:bulletEnabled val="1"/>
        </dgm:presLayoutVars>
      </dgm:prSet>
      <dgm:spPr/>
    </dgm:pt>
    <dgm:pt modelId="{D4BAB0AD-EC7B-43E9-8D61-FCF41D33B5E8}" type="pres">
      <dgm:prSet presAssocID="{1A22ACD2-25CE-4617-9C66-3C426A6DF778}" presName="gear3srcNode" presStyleLbl="node1" presStyleIdx="2" presStyleCnt="3"/>
      <dgm:spPr/>
    </dgm:pt>
    <dgm:pt modelId="{5F9709C6-F3B8-403E-B7EA-12AD19BF1C2E}" type="pres">
      <dgm:prSet presAssocID="{1A22ACD2-25CE-4617-9C66-3C426A6DF778}" presName="gear3dstNode" presStyleLbl="node1" presStyleIdx="2" presStyleCnt="3"/>
      <dgm:spPr/>
    </dgm:pt>
    <dgm:pt modelId="{6E23073A-C025-4001-9293-DDF13C14CCB5}" type="pres">
      <dgm:prSet presAssocID="{8FC8B6B1-221E-44EC-8465-639191FDF7C3}" presName="connector1" presStyleLbl="sibTrans2D1" presStyleIdx="0" presStyleCnt="3"/>
      <dgm:spPr/>
    </dgm:pt>
    <dgm:pt modelId="{0EE6D653-F848-4973-88CE-E14915D33EC3}" type="pres">
      <dgm:prSet presAssocID="{D588A8B3-E8CD-438F-B842-0892A2261FD1}" presName="connector2" presStyleLbl="sibTrans2D1" presStyleIdx="1" presStyleCnt="3"/>
      <dgm:spPr/>
    </dgm:pt>
    <dgm:pt modelId="{4380EBC6-00B0-478B-9BCE-B7083489FE34}" type="pres">
      <dgm:prSet presAssocID="{96A75B00-714F-4685-B8C2-5891497BAAD4}" presName="connector3" presStyleLbl="sibTrans2D1" presStyleIdx="2" presStyleCnt="3"/>
      <dgm:spPr/>
    </dgm:pt>
  </dgm:ptLst>
  <dgm:cxnLst>
    <dgm:cxn modelId="{80864806-82A5-4699-83C2-BFEA995E31B2}" type="presOf" srcId="{8FC8B6B1-221E-44EC-8465-639191FDF7C3}" destId="{6E23073A-C025-4001-9293-DDF13C14CCB5}" srcOrd="0" destOrd="0" presId="urn:microsoft.com/office/officeart/2005/8/layout/gear1"/>
    <dgm:cxn modelId="{2ABC5609-B2B1-45A5-A96F-A8590E089229}" srcId="{43653338-492F-4E80-901B-16B2FE54DCB8}" destId="{1A22ACD2-25CE-4617-9C66-3C426A6DF778}" srcOrd="2" destOrd="0" parTransId="{B45AB8AF-1C21-46E6-BB24-AB6B0B884335}" sibTransId="{96A75B00-714F-4685-B8C2-5891497BAAD4}"/>
    <dgm:cxn modelId="{6A4B6E0C-C348-4FD0-855B-E6BDEB76C753}" type="presOf" srcId="{1A22ACD2-25CE-4617-9C66-3C426A6DF778}" destId="{9A4AD6B5-BDFF-47F8-9791-A1AC92D7C73F}" srcOrd="1" destOrd="0" presId="urn:microsoft.com/office/officeart/2005/8/layout/gear1"/>
    <dgm:cxn modelId="{DAE2920F-813F-47A4-A6E0-AFA8E52311DF}" type="presOf" srcId="{1A22ACD2-25CE-4617-9C66-3C426A6DF778}" destId="{AA358719-0F13-4320-83FB-56F3C1B7B47F}" srcOrd="0" destOrd="0" presId="urn:microsoft.com/office/officeart/2005/8/layout/gear1"/>
    <dgm:cxn modelId="{961DFB29-55C0-45F1-8A53-80B5511371E8}" type="presOf" srcId="{1A22ACD2-25CE-4617-9C66-3C426A6DF778}" destId="{5F9709C6-F3B8-403E-B7EA-12AD19BF1C2E}" srcOrd="3" destOrd="0" presId="urn:microsoft.com/office/officeart/2005/8/layout/gear1"/>
    <dgm:cxn modelId="{D622D237-F36D-4817-BCDA-59D22F6A944C}" srcId="{43653338-492F-4E80-901B-16B2FE54DCB8}" destId="{FBFAD678-D2A9-446C-8194-4E574CAF126A}" srcOrd="0" destOrd="0" parTransId="{AC6BEA07-0FAF-4048-B008-A19B008967C5}" sibTransId="{8FC8B6B1-221E-44EC-8465-639191FDF7C3}"/>
    <dgm:cxn modelId="{3DE5A865-38F4-4F5E-A272-59A6CF9A3C27}" type="presOf" srcId="{ED826D5A-78B7-42E0-B694-7ABC387130AF}" destId="{721864B1-8F29-44C9-B33F-92F8F257FD18}" srcOrd="0" destOrd="0" presId="urn:microsoft.com/office/officeart/2005/8/layout/gear1"/>
    <dgm:cxn modelId="{AB21C754-3B4E-4F59-BDAF-80C827A86EE0}" type="presOf" srcId="{FBFAD678-D2A9-446C-8194-4E574CAF126A}" destId="{5817C13D-CBFD-47E2-BDE1-F53467064D23}" srcOrd="0" destOrd="0" presId="urn:microsoft.com/office/officeart/2005/8/layout/gear1"/>
    <dgm:cxn modelId="{8E9DEB79-516C-44B4-91E9-0F4FBB7E3135}" type="presOf" srcId="{ED826D5A-78B7-42E0-B694-7ABC387130AF}" destId="{23CC84DB-E9F6-4622-9129-2AB138A01CB1}" srcOrd="1" destOrd="0" presId="urn:microsoft.com/office/officeart/2005/8/layout/gear1"/>
    <dgm:cxn modelId="{9D0ED281-76B0-45A2-B2C9-F37C4E5F31F7}" type="presOf" srcId="{FBFAD678-D2A9-446C-8194-4E574CAF126A}" destId="{4A3876AB-4F88-43B8-B959-B8190D917902}" srcOrd="1" destOrd="0" presId="urn:microsoft.com/office/officeart/2005/8/layout/gear1"/>
    <dgm:cxn modelId="{5AAD7085-A1F3-4D0B-AD07-D2C635AFBDAA}" srcId="{43653338-492F-4E80-901B-16B2FE54DCB8}" destId="{ED826D5A-78B7-42E0-B694-7ABC387130AF}" srcOrd="1" destOrd="0" parTransId="{CD9A1577-5454-4993-B15E-40D928712B0F}" sibTransId="{D588A8B3-E8CD-438F-B842-0892A2261FD1}"/>
    <dgm:cxn modelId="{C3B64495-F3D3-4DF0-85B0-281E8B79E83E}" type="presOf" srcId="{D588A8B3-E8CD-438F-B842-0892A2261FD1}" destId="{0EE6D653-F848-4973-88CE-E14915D33EC3}" srcOrd="0" destOrd="0" presId="urn:microsoft.com/office/officeart/2005/8/layout/gear1"/>
    <dgm:cxn modelId="{C81546CA-F814-4526-A44D-EF222E3B0FD1}" type="presOf" srcId="{96A75B00-714F-4685-B8C2-5891497BAAD4}" destId="{4380EBC6-00B0-478B-9BCE-B7083489FE34}" srcOrd="0" destOrd="0" presId="urn:microsoft.com/office/officeart/2005/8/layout/gear1"/>
    <dgm:cxn modelId="{D31884CA-302B-4AAB-AF50-6BC10FBFB77A}" type="presOf" srcId="{FBFAD678-D2A9-446C-8194-4E574CAF126A}" destId="{1E081FD7-758C-4A1D-92C7-CC916BF38D05}" srcOrd="2" destOrd="0" presId="urn:microsoft.com/office/officeart/2005/8/layout/gear1"/>
    <dgm:cxn modelId="{8AE46CD0-24D7-4DDC-A997-A67654B28B97}" type="presOf" srcId="{43653338-492F-4E80-901B-16B2FE54DCB8}" destId="{8EF1215D-C392-4387-9FA4-D0838A74946F}" srcOrd="0" destOrd="0" presId="urn:microsoft.com/office/officeart/2005/8/layout/gear1"/>
    <dgm:cxn modelId="{A25061DA-3812-446A-BA32-79728E38DAE9}" type="presOf" srcId="{ED826D5A-78B7-42E0-B694-7ABC387130AF}" destId="{58E31493-6879-48D7-A496-5FFD9E571E20}" srcOrd="2" destOrd="0" presId="urn:microsoft.com/office/officeart/2005/8/layout/gear1"/>
    <dgm:cxn modelId="{707A82FE-76E6-437D-A0C9-01C086D076C8}" type="presOf" srcId="{1A22ACD2-25CE-4617-9C66-3C426A6DF778}" destId="{D4BAB0AD-EC7B-43E9-8D61-FCF41D33B5E8}" srcOrd="2" destOrd="0" presId="urn:microsoft.com/office/officeart/2005/8/layout/gear1"/>
    <dgm:cxn modelId="{C0D9F7FE-3580-45CD-A007-F60C279B8D70}" type="presParOf" srcId="{8EF1215D-C392-4387-9FA4-D0838A74946F}" destId="{5817C13D-CBFD-47E2-BDE1-F53467064D23}" srcOrd="0" destOrd="0" presId="urn:microsoft.com/office/officeart/2005/8/layout/gear1"/>
    <dgm:cxn modelId="{C02272FF-AE01-4B1C-A30A-5C6A8DDBAC05}" type="presParOf" srcId="{8EF1215D-C392-4387-9FA4-D0838A74946F}" destId="{4A3876AB-4F88-43B8-B959-B8190D917902}" srcOrd="1" destOrd="0" presId="urn:microsoft.com/office/officeart/2005/8/layout/gear1"/>
    <dgm:cxn modelId="{0F668876-46AB-47DF-A89B-4D93F77504E8}" type="presParOf" srcId="{8EF1215D-C392-4387-9FA4-D0838A74946F}" destId="{1E081FD7-758C-4A1D-92C7-CC916BF38D05}" srcOrd="2" destOrd="0" presId="urn:microsoft.com/office/officeart/2005/8/layout/gear1"/>
    <dgm:cxn modelId="{7FCE5FCA-CE36-4937-82C5-F25A4A706D01}" type="presParOf" srcId="{8EF1215D-C392-4387-9FA4-D0838A74946F}" destId="{721864B1-8F29-44C9-B33F-92F8F257FD18}" srcOrd="3" destOrd="0" presId="urn:microsoft.com/office/officeart/2005/8/layout/gear1"/>
    <dgm:cxn modelId="{A88B34F1-71C6-427B-9B95-EBED73F44FAC}" type="presParOf" srcId="{8EF1215D-C392-4387-9FA4-D0838A74946F}" destId="{23CC84DB-E9F6-4622-9129-2AB138A01CB1}" srcOrd="4" destOrd="0" presId="urn:microsoft.com/office/officeart/2005/8/layout/gear1"/>
    <dgm:cxn modelId="{9CFF1B13-ACEE-4788-8BD1-09A57BFE4849}" type="presParOf" srcId="{8EF1215D-C392-4387-9FA4-D0838A74946F}" destId="{58E31493-6879-48D7-A496-5FFD9E571E20}" srcOrd="5" destOrd="0" presId="urn:microsoft.com/office/officeart/2005/8/layout/gear1"/>
    <dgm:cxn modelId="{9E035C90-96AA-40AF-A299-D7BE6510A605}" type="presParOf" srcId="{8EF1215D-C392-4387-9FA4-D0838A74946F}" destId="{AA358719-0F13-4320-83FB-56F3C1B7B47F}" srcOrd="6" destOrd="0" presId="urn:microsoft.com/office/officeart/2005/8/layout/gear1"/>
    <dgm:cxn modelId="{C7CE3588-EF75-476C-870D-E1F7AEA65527}" type="presParOf" srcId="{8EF1215D-C392-4387-9FA4-D0838A74946F}" destId="{9A4AD6B5-BDFF-47F8-9791-A1AC92D7C73F}" srcOrd="7" destOrd="0" presId="urn:microsoft.com/office/officeart/2005/8/layout/gear1"/>
    <dgm:cxn modelId="{6007A4E8-A4B6-4A98-B00F-D546BB441DD4}" type="presParOf" srcId="{8EF1215D-C392-4387-9FA4-D0838A74946F}" destId="{D4BAB0AD-EC7B-43E9-8D61-FCF41D33B5E8}" srcOrd="8" destOrd="0" presId="urn:microsoft.com/office/officeart/2005/8/layout/gear1"/>
    <dgm:cxn modelId="{29372284-A7AC-4E3C-A107-00CF7AB635E0}" type="presParOf" srcId="{8EF1215D-C392-4387-9FA4-D0838A74946F}" destId="{5F9709C6-F3B8-403E-B7EA-12AD19BF1C2E}" srcOrd="9" destOrd="0" presId="urn:microsoft.com/office/officeart/2005/8/layout/gear1"/>
    <dgm:cxn modelId="{9922C33C-832F-4094-A24D-838ADD50931E}" type="presParOf" srcId="{8EF1215D-C392-4387-9FA4-D0838A74946F}" destId="{6E23073A-C025-4001-9293-DDF13C14CCB5}" srcOrd="10" destOrd="0" presId="urn:microsoft.com/office/officeart/2005/8/layout/gear1"/>
    <dgm:cxn modelId="{C92EC8A7-231F-4964-8210-E8E6CC65D9C1}" type="presParOf" srcId="{8EF1215D-C392-4387-9FA4-D0838A74946F}" destId="{0EE6D653-F848-4973-88CE-E14915D33EC3}" srcOrd="11" destOrd="0" presId="urn:microsoft.com/office/officeart/2005/8/layout/gear1"/>
    <dgm:cxn modelId="{CFAB5C99-5A88-42F5-99F3-024A0540B9CA}" type="presParOf" srcId="{8EF1215D-C392-4387-9FA4-D0838A74946F}" destId="{4380EBC6-00B0-478B-9BCE-B7083489FE34}"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AEB193-EF22-4387-BB6F-7DCADB208688}"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9C0FB8D5-A5CC-4C72-9F02-6D78ECBA3CEC}">
      <dgm:prSet phldrT="[Text]"/>
      <dgm:spPr/>
      <dgm:t>
        <a:bodyPr/>
        <a:lstStyle/>
        <a:p>
          <a:r>
            <a:rPr lang="en-US" dirty="0"/>
            <a:t>Receiving</a:t>
          </a:r>
        </a:p>
      </dgm:t>
    </dgm:pt>
    <dgm:pt modelId="{17DB38C9-6708-4AC4-930E-0BB17654A315}" type="parTrans" cxnId="{22A09ECE-5ABB-4698-BB8F-A2FD4AE44A39}">
      <dgm:prSet/>
      <dgm:spPr/>
      <dgm:t>
        <a:bodyPr/>
        <a:lstStyle/>
        <a:p>
          <a:endParaRPr lang="en-US"/>
        </a:p>
      </dgm:t>
    </dgm:pt>
    <dgm:pt modelId="{662631C3-5EA1-4DD0-87BA-7B467F1D69DF}" type="sibTrans" cxnId="{22A09ECE-5ABB-4698-BB8F-A2FD4AE44A39}">
      <dgm:prSet/>
      <dgm:spPr/>
      <dgm:t>
        <a:bodyPr/>
        <a:lstStyle/>
        <a:p>
          <a:endParaRPr lang="en-US"/>
        </a:p>
      </dgm:t>
    </dgm:pt>
    <dgm:pt modelId="{64668BCC-8F15-48F5-AC42-76DCE206DEE9}">
      <dgm:prSet phldrT="[Text]"/>
      <dgm:spPr/>
      <dgm:t>
        <a:bodyPr/>
        <a:lstStyle/>
        <a:p>
          <a:r>
            <a:rPr lang="en-US" dirty="0"/>
            <a:t>Purchase Order</a:t>
          </a:r>
        </a:p>
      </dgm:t>
    </dgm:pt>
    <dgm:pt modelId="{94BAC9F6-7BF9-472A-A26C-76B1CE4E2FC6}" type="parTrans" cxnId="{E525043A-A1B9-4BD4-98E6-909EE6FCA8C6}">
      <dgm:prSet/>
      <dgm:spPr/>
      <dgm:t>
        <a:bodyPr/>
        <a:lstStyle/>
        <a:p>
          <a:endParaRPr lang="en-US"/>
        </a:p>
      </dgm:t>
    </dgm:pt>
    <dgm:pt modelId="{7F8AED7C-8BA9-4CCB-90FC-C2674CB2FD00}" type="sibTrans" cxnId="{E525043A-A1B9-4BD4-98E6-909EE6FCA8C6}">
      <dgm:prSet/>
      <dgm:spPr/>
      <dgm:t>
        <a:bodyPr/>
        <a:lstStyle/>
        <a:p>
          <a:endParaRPr lang="en-US"/>
        </a:p>
      </dgm:t>
    </dgm:pt>
    <dgm:pt modelId="{DF594AB1-142E-4415-BA1A-BE899B4F6CFF}">
      <dgm:prSet phldrT="[Text]"/>
      <dgm:spPr/>
      <dgm:t>
        <a:bodyPr/>
        <a:lstStyle/>
        <a:p>
          <a:r>
            <a:rPr lang="en-US" dirty="0"/>
            <a:t>Quality</a:t>
          </a:r>
        </a:p>
      </dgm:t>
    </dgm:pt>
    <dgm:pt modelId="{43415B9E-761D-490D-B4CD-29C5A0CE5720}" type="parTrans" cxnId="{2FD9F130-B54A-476A-B0CB-150E5810E2B4}">
      <dgm:prSet/>
      <dgm:spPr/>
      <dgm:t>
        <a:bodyPr/>
        <a:lstStyle/>
        <a:p>
          <a:endParaRPr lang="en-US"/>
        </a:p>
      </dgm:t>
    </dgm:pt>
    <dgm:pt modelId="{3FDAB931-8238-4E9A-A62B-5252CC9677D1}" type="sibTrans" cxnId="{2FD9F130-B54A-476A-B0CB-150E5810E2B4}">
      <dgm:prSet/>
      <dgm:spPr/>
      <dgm:t>
        <a:bodyPr/>
        <a:lstStyle/>
        <a:p>
          <a:endParaRPr lang="en-US"/>
        </a:p>
      </dgm:t>
    </dgm:pt>
    <dgm:pt modelId="{AD3E6955-1871-44BB-B7D4-76C517F426AA}">
      <dgm:prSet phldrT="[Text]"/>
      <dgm:spPr/>
      <dgm:t>
        <a:bodyPr/>
        <a:lstStyle/>
        <a:p>
          <a:r>
            <a:rPr lang="en-US" dirty="0"/>
            <a:t>Quality Assurance</a:t>
          </a:r>
        </a:p>
      </dgm:t>
    </dgm:pt>
    <dgm:pt modelId="{0F5C0E8E-5EC0-4DDF-BADA-709D4CFF2D65}" type="parTrans" cxnId="{F04E14B2-1A57-40B9-B057-1D853635F01B}">
      <dgm:prSet/>
      <dgm:spPr/>
      <dgm:t>
        <a:bodyPr/>
        <a:lstStyle/>
        <a:p>
          <a:endParaRPr lang="en-US"/>
        </a:p>
      </dgm:t>
    </dgm:pt>
    <dgm:pt modelId="{41B25B67-DFA2-4D5B-9288-C666AE00B490}" type="sibTrans" cxnId="{F04E14B2-1A57-40B9-B057-1D853635F01B}">
      <dgm:prSet/>
      <dgm:spPr/>
      <dgm:t>
        <a:bodyPr/>
        <a:lstStyle/>
        <a:p>
          <a:endParaRPr lang="en-US"/>
        </a:p>
      </dgm:t>
    </dgm:pt>
    <dgm:pt modelId="{9113927E-49E2-4978-8A8C-042DB7BAF820}">
      <dgm:prSet phldrT="[Text]"/>
      <dgm:spPr/>
      <dgm:t>
        <a:bodyPr/>
        <a:lstStyle/>
        <a:p>
          <a:r>
            <a:rPr lang="en-US" dirty="0"/>
            <a:t>Mill Certification</a:t>
          </a:r>
        </a:p>
      </dgm:t>
    </dgm:pt>
    <dgm:pt modelId="{86515AE4-3C9B-4633-BA17-E27C434AEE9B}" type="parTrans" cxnId="{6DB020AC-0B3D-46A5-B6C0-6B12BD02FDBA}">
      <dgm:prSet/>
      <dgm:spPr/>
      <dgm:t>
        <a:bodyPr/>
        <a:lstStyle/>
        <a:p>
          <a:endParaRPr lang="en-US"/>
        </a:p>
      </dgm:t>
    </dgm:pt>
    <dgm:pt modelId="{6DE1F416-8823-45C4-8AB6-3DC63D8FA14F}" type="sibTrans" cxnId="{6DB020AC-0B3D-46A5-B6C0-6B12BD02FDBA}">
      <dgm:prSet/>
      <dgm:spPr/>
      <dgm:t>
        <a:bodyPr/>
        <a:lstStyle/>
        <a:p>
          <a:endParaRPr lang="en-US"/>
        </a:p>
      </dgm:t>
    </dgm:pt>
    <dgm:pt modelId="{0CBD82DB-602D-4BCC-A852-5FFB547B9C6F}">
      <dgm:prSet phldrT="[Text]" phldr="1"/>
      <dgm:spPr/>
      <dgm:t>
        <a:bodyPr/>
        <a:lstStyle/>
        <a:p>
          <a:endParaRPr lang="en-US" dirty="0"/>
        </a:p>
      </dgm:t>
    </dgm:pt>
    <dgm:pt modelId="{798D2E1A-EFCD-4D13-919A-FA914BF5B315}" type="parTrans" cxnId="{5F5F0860-6652-4E83-9A5D-2220DE43517C}">
      <dgm:prSet/>
      <dgm:spPr/>
      <dgm:t>
        <a:bodyPr/>
        <a:lstStyle/>
        <a:p>
          <a:endParaRPr lang="en-US"/>
        </a:p>
      </dgm:t>
    </dgm:pt>
    <dgm:pt modelId="{F6F09D51-2892-4DBA-A9CF-C502DE1DF8AB}" type="sibTrans" cxnId="{5F5F0860-6652-4E83-9A5D-2220DE43517C}">
      <dgm:prSet/>
      <dgm:spPr/>
      <dgm:t>
        <a:bodyPr/>
        <a:lstStyle/>
        <a:p>
          <a:endParaRPr lang="en-US"/>
        </a:p>
      </dgm:t>
    </dgm:pt>
    <dgm:pt modelId="{50D3DFCD-2AEF-42BD-BA36-A5C6C3D1C2A2}">
      <dgm:prSet phldrT="[Text]"/>
      <dgm:spPr/>
      <dgm:t>
        <a:bodyPr/>
        <a:lstStyle/>
        <a:p>
          <a:r>
            <a:rPr lang="en-US" dirty="0"/>
            <a:t>Engineering</a:t>
          </a:r>
        </a:p>
      </dgm:t>
    </dgm:pt>
    <dgm:pt modelId="{67DADF52-B04A-4C3B-9C35-C25A3BAB085F}" type="parTrans" cxnId="{D28FC8FB-91B5-4C5E-88F7-13323FC26F44}">
      <dgm:prSet/>
      <dgm:spPr/>
      <dgm:t>
        <a:bodyPr/>
        <a:lstStyle/>
        <a:p>
          <a:endParaRPr lang="en-US"/>
        </a:p>
      </dgm:t>
    </dgm:pt>
    <dgm:pt modelId="{91952948-D880-41AD-AA94-C805A5091811}" type="sibTrans" cxnId="{D28FC8FB-91B5-4C5E-88F7-13323FC26F44}">
      <dgm:prSet/>
      <dgm:spPr/>
      <dgm:t>
        <a:bodyPr/>
        <a:lstStyle/>
        <a:p>
          <a:endParaRPr lang="en-US"/>
        </a:p>
      </dgm:t>
    </dgm:pt>
    <dgm:pt modelId="{1006D901-3B60-4D72-95CB-61CA807B06CD}">
      <dgm:prSet phldrT="[Text]"/>
      <dgm:spPr/>
      <dgm:t>
        <a:bodyPr/>
        <a:lstStyle/>
        <a:p>
          <a:pPr>
            <a:buFont typeface="Courier New" panose="02070309020205020404" pitchFamily="49" charset="0"/>
            <a:buChar char="o"/>
          </a:pPr>
          <a:r>
            <a:rPr lang="en-US" dirty="0"/>
            <a:t>Shop Traveler</a:t>
          </a:r>
        </a:p>
      </dgm:t>
    </dgm:pt>
    <dgm:pt modelId="{E940AECF-D9CB-4AE7-975B-85C372716EF2}" type="parTrans" cxnId="{8E4B6CA2-B74A-45A3-8729-2A59712B83B0}">
      <dgm:prSet/>
      <dgm:spPr/>
      <dgm:t>
        <a:bodyPr/>
        <a:lstStyle/>
        <a:p>
          <a:endParaRPr lang="en-US"/>
        </a:p>
      </dgm:t>
    </dgm:pt>
    <dgm:pt modelId="{5AE55B2F-40C2-4BAC-B6CB-55D50D226B96}" type="sibTrans" cxnId="{8E4B6CA2-B74A-45A3-8729-2A59712B83B0}">
      <dgm:prSet/>
      <dgm:spPr/>
      <dgm:t>
        <a:bodyPr/>
        <a:lstStyle/>
        <a:p>
          <a:endParaRPr lang="en-US"/>
        </a:p>
      </dgm:t>
    </dgm:pt>
    <dgm:pt modelId="{76A35F66-57EC-4FB9-97E1-DE1B7358BB66}">
      <dgm:prSet phldrT="[Text]"/>
      <dgm:spPr/>
      <dgm:t>
        <a:bodyPr/>
        <a:lstStyle/>
        <a:p>
          <a:r>
            <a:rPr lang="en-US" dirty="0"/>
            <a:t>Manufacturing</a:t>
          </a:r>
        </a:p>
      </dgm:t>
    </dgm:pt>
    <dgm:pt modelId="{A6532CD3-C182-4C31-B0EB-4A0480E4B147}" type="parTrans" cxnId="{E5015F87-525E-45DB-8567-30012EDA1364}">
      <dgm:prSet/>
      <dgm:spPr/>
    </dgm:pt>
    <dgm:pt modelId="{99063956-844A-4897-949F-F4C6B64D878F}" type="sibTrans" cxnId="{E5015F87-525E-45DB-8567-30012EDA1364}">
      <dgm:prSet/>
      <dgm:spPr/>
      <dgm:t>
        <a:bodyPr/>
        <a:lstStyle/>
        <a:p>
          <a:endParaRPr lang="en-US"/>
        </a:p>
      </dgm:t>
    </dgm:pt>
    <dgm:pt modelId="{11C802FC-F57E-4460-B3A3-E3F1E10960B4}">
      <dgm:prSet phldrT="[Text]"/>
      <dgm:spPr/>
      <dgm:t>
        <a:bodyPr/>
        <a:lstStyle/>
        <a:p>
          <a:r>
            <a:rPr lang="en-US" dirty="0"/>
            <a:t>Quantity</a:t>
          </a:r>
        </a:p>
      </dgm:t>
    </dgm:pt>
    <dgm:pt modelId="{7EACC551-6963-4C77-B04E-3B1A84D1EAC3}" type="parTrans" cxnId="{2EA7E751-B862-41D3-97E3-6335C67135A2}">
      <dgm:prSet/>
      <dgm:spPr/>
    </dgm:pt>
    <dgm:pt modelId="{4115257B-EEAB-40FD-925E-114641F23A3C}" type="sibTrans" cxnId="{2EA7E751-B862-41D3-97E3-6335C67135A2}">
      <dgm:prSet/>
      <dgm:spPr/>
    </dgm:pt>
    <dgm:pt modelId="{41152F34-88E4-4783-BF4C-0F8E353CBF00}">
      <dgm:prSet phldrT="[Text]"/>
      <dgm:spPr/>
      <dgm:t>
        <a:bodyPr/>
        <a:lstStyle/>
        <a:p>
          <a:r>
            <a:rPr lang="en-US">
              <a:effectLst/>
              <a:latin typeface="Aptos" panose="020B0004020202020204" pitchFamily="34" charset="0"/>
              <a:ea typeface="Aptos" panose="020B0004020202020204" pitchFamily="34" charset="0"/>
              <a:cs typeface="Times New Roman" panose="02020603050405020304" pitchFamily="18" charset="0"/>
            </a:rPr>
            <a:t>Signature Quality Log </a:t>
          </a:r>
          <a:endParaRPr lang="en-US" dirty="0"/>
        </a:p>
      </dgm:t>
    </dgm:pt>
    <dgm:pt modelId="{773E2C9E-5C0B-46F5-A173-014268E3EB0A}" type="parTrans" cxnId="{03BD47B6-02D9-4B71-B765-ADC60E2B1AEC}">
      <dgm:prSet/>
      <dgm:spPr/>
    </dgm:pt>
    <dgm:pt modelId="{A838FCF1-CF0F-47E0-8D1D-90DD79F90DC2}" type="sibTrans" cxnId="{03BD47B6-02D9-4B71-B765-ADC60E2B1AEC}">
      <dgm:prSet/>
      <dgm:spPr/>
      <dgm:t>
        <a:bodyPr/>
        <a:lstStyle/>
        <a:p>
          <a:endParaRPr lang="en-US"/>
        </a:p>
      </dgm:t>
    </dgm:pt>
    <dgm:pt modelId="{11C09A66-52B0-44F5-910A-F01C77A63CEC}">
      <dgm:prSet/>
      <dgm:spPr/>
      <dgm:t>
        <a:bodyPr/>
        <a:lstStyle/>
        <a:p>
          <a:r>
            <a:rPr lang="en-US"/>
            <a:t>Signature Quality Log Sheet</a:t>
          </a:r>
          <a:endParaRPr lang="en-US" dirty="0"/>
        </a:p>
      </dgm:t>
    </dgm:pt>
    <dgm:pt modelId="{8EE67BD3-FB67-40F4-98D0-6D4D5ADC26FE}" type="parTrans" cxnId="{7C8E7351-820F-4D3F-9E2C-F36FF30AEC95}">
      <dgm:prSet/>
      <dgm:spPr/>
      <dgm:t>
        <a:bodyPr/>
        <a:lstStyle/>
        <a:p>
          <a:endParaRPr lang="en-US"/>
        </a:p>
      </dgm:t>
    </dgm:pt>
    <dgm:pt modelId="{8426F5DB-F7D9-40F4-837D-868A58DBC8A4}" type="sibTrans" cxnId="{7C8E7351-820F-4D3F-9E2C-F36FF30AEC95}">
      <dgm:prSet/>
      <dgm:spPr/>
      <dgm:t>
        <a:bodyPr/>
        <a:lstStyle/>
        <a:p>
          <a:endParaRPr lang="en-US"/>
        </a:p>
      </dgm:t>
    </dgm:pt>
    <dgm:pt modelId="{0F7A1B62-B185-46B3-A4B2-3AB197C7BEF1}">
      <dgm:prSet/>
      <dgm:spPr/>
      <dgm:t>
        <a:bodyPr/>
        <a:lstStyle/>
        <a:p>
          <a:r>
            <a:rPr lang="en-US" dirty="0"/>
            <a:t>Serial Number Log Sheet</a:t>
          </a:r>
        </a:p>
      </dgm:t>
    </dgm:pt>
    <dgm:pt modelId="{01C38CCA-A8D7-4CC8-890C-4D179A86B2EF}" type="parTrans" cxnId="{524C8D99-A3F1-4506-8157-FC0552A81AC8}">
      <dgm:prSet/>
      <dgm:spPr/>
      <dgm:t>
        <a:bodyPr/>
        <a:lstStyle/>
        <a:p>
          <a:endParaRPr lang="en-US"/>
        </a:p>
      </dgm:t>
    </dgm:pt>
    <dgm:pt modelId="{363001B3-7DEF-4541-AFB4-DCAAA07106BF}" type="sibTrans" cxnId="{524C8D99-A3F1-4506-8157-FC0552A81AC8}">
      <dgm:prSet/>
      <dgm:spPr/>
      <dgm:t>
        <a:bodyPr/>
        <a:lstStyle/>
        <a:p>
          <a:endParaRPr lang="en-US"/>
        </a:p>
      </dgm:t>
    </dgm:pt>
    <dgm:pt modelId="{8882A5C7-1007-4574-AAF3-2085CF1199A5}" type="pres">
      <dgm:prSet presAssocID="{5CAEB193-EF22-4387-BB6F-7DCADB208688}" presName="Name0" presStyleCnt="0">
        <dgm:presLayoutVars>
          <dgm:dir/>
          <dgm:resizeHandles val="exact"/>
        </dgm:presLayoutVars>
      </dgm:prSet>
      <dgm:spPr/>
    </dgm:pt>
    <dgm:pt modelId="{D4EE0EBF-B17F-4E45-8CF0-BBEF7679605C}" type="pres">
      <dgm:prSet presAssocID="{9C0FB8D5-A5CC-4C72-9F02-6D78ECBA3CEC}" presName="composite" presStyleCnt="0"/>
      <dgm:spPr/>
    </dgm:pt>
    <dgm:pt modelId="{5F67BFC7-7625-405D-B229-8DE9FAD1441C}" type="pres">
      <dgm:prSet presAssocID="{9C0FB8D5-A5CC-4C72-9F02-6D78ECBA3CEC}" presName="imagSh" presStyleLbl="bgImgPlace1" presStyleIdx="0" presStyleCnt="4"/>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A stack of empty boxes"/>
        </a:ext>
      </dgm:extLst>
    </dgm:pt>
    <dgm:pt modelId="{41DCB3C5-1512-44B8-BA73-FEFC50E4789D}" type="pres">
      <dgm:prSet presAssocID="{9C0FB8D5-A5CC-4C72-9F02-6D78ECBA3CEC}" presName="txNode" presStyleLbl="node1" presStyleIdx="0" presStyleCnt="4">
        <dgm:presLayoutVars>
          <dgm:bulletEnabled val="1"/>
        </dgm:presLayoutVars>
      </dgm:prSet>
      <dgm:spPr/>
    </dgm:pt>
    <dgm:pt modelId="{6CAA0F23-8249-47FD-9DB2-28DFABA16BB7}" type="pres">
      <dgm:prSet presAssocID="{662631C3-5EA1-4DD0-87BA-7B467F1D69DF}" presName="sibTrans" presStyleLbl="sibTrans2D1" presStyleIdx="0" presStyleCnt="3"/>
      <dgm:spPr/>
    </dgm:pt>
    <dgm:pt modelId="{7477343E-70A3-44D7-9570-4A97A15C22DA}" type="pres">
      <dgm:prSet presAssocID="{662631C3-5EA1-4DD0-87BA-7B467F1D69DF}" presName="connTx" presStyleLbl="sibTrans2D1" presStyleIdx="0" presStyleCnt="3"/>
      <dgm:spPr/>
    </dgm:pt>
    <dgm:pt modelId="{FDAB17AA-66DD-4DFB-A0D1-2B431CBA3047}" type="pres">
      <dgm:prSet presAssocID="{AD3E6955-1871-44BB-B7D4-76C517F426AA}" presName="composite" presStyleCnt="0"/>
      <dgm:spPr/>
    </dgm:pt>
    <dgm:pt modelId="{346F2ECC-B8A8-42DC-9417-4A2C89A66854}" type="pres">
      <dgm:prSet presAssocID="{AD3E6955-1871-44BB-B7D4-76C517F426AA}" presName="imagSh" presStyleLbl="b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Blue ribbon rosette on dark gray graduated background"/>
        </a:ext>
      </dgm:extLst>
    </dgm:pt>
    <dgm:pt modelId="{DE8E9C8E-77D0-4BBC-855C-74DE860DE92A}" type="pres">
      <dgm:prSet presAssocID="{AD3E6955-1871-44BB-B7D4-76C517F426AA}" presName="txNode" presStyleLbl="node1" presStyleIdx="1" presStyleCnt="4">
        <dgm:presLayoutVars>
          <dgm:bulletEnabled val="1"/>
        </dgm:presLayoutVars>
      </dgm:prSet>
      <dgm:spPr/>
    </dgm:pt>
    <dgm:pt modelId="{C9A1E1D0-4D23-4D6C-B21D-76BCA80A2BA7}" type="pres">
      <dgm:prSet presAssocID="{41B25B67-DFA2-4D5B-9288-C666AE00B490}" presName="sibTrans" presStyleLbl="sibTrans2D1" presStyleIdx="1" presStyleCnt="3"/>
      <dgm:spPr/>
    </dgm:pt>
    <dgm:pt modelId="{24ED1C92-6591-4F59-A01F-98DE63A29100}" type="pres">
      <dgm:prSet presAssocID="{41B25B67-DFA2-4D5B-9288-C666AE00B490}" presName="connTx" presStyleLbl="sibTrans2D1" presStyleIdx="1" presStyleCnt="3"/>
      <dgm:spPr/>
    </dgm:pt>
    <dgm:pt modelId="{64445941-8193-4040-AA39-CCBBBEE21896}" type="pres">
      <dgm:prSet presAssocID="{50D3DFCD-2AEF-42BD-BA36-A5C6C3D1C2A2}" presName="composite" presStyleCnt="0"/>
      <dgm:spPr/>
    </dgm:pt>
    <dgm:pt modelId="{F4701A2B-E4A7-4D35-B008-6DA352FC800F}" type="pres">
      <dgm:prSet presAssocID="{50D3DFCD-2AEF-42BD-BA36-A5C6C3D1C2A2}" presName="imagSh"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Close up of gears"/>
        </a:ext>
      </dgm:extLst>
    </dgm:pt>
    <dgm:pt modelId="{FD06944B-977B-4F57-AFE4-9C94C24C202F}" type="pres">
      <dgm:prSet presAssocID="{50D3DFCD-2AEF-42BD-BA36-A5C6C3D1C2A2}" presName="txNode" presStyleLbl="node1" presStyleIdx="2" presStyleCnt="4">
        <dgm:presLayoutVars>
          <dgm:bulletEnabled val="1"/>
        </dgm:presLayoutVars>
      </dgm:prSet>
      <dgm:spPr/>
    </dgm:pt>
    <dgm:pt modelId="{C1046525-1D14-44B8-9969-6AF590167C93}" type="pres">
      <dgm:prSet presAssocID="{91952948-D880-41AD-AA94-C805A5091811}" presName="sibTrans" presStyleLbl="sibTrans2D1" presStyleIdx="2" presStyleCnt="3"/>
      <dgm:spPr/>
    </dgm:pt>
    <dgm:pt modelId="{711187A0-6AE5-457E-B739-B88D9876038F}" type="pres">
      <dgm:prSet presAssocID="{91952948-D880-41AD-AA94-C805A5091811}" presName="connTx" presStyleLbl="sibTrans2D1" presStyleIdx="2" presStyleCnt="3"/>
      <dgm:spPr/>
    </dgm:pt>
    <dgm:pt modelId="{49530890-F6AC-48F3-8100-66999FA11B32}" type="pres">
      <dgm:prSet presAssocID="{76A35F66-57EC-4FB9-97E1-DE1B7358BB66}" presName="composite" presStyleCnt="0"/>
      <dgm:spPr/>
    </dgm:pt>
    <dgm:pt modelId="{903D4245-F5B0-4392-9BC1-F8A183E1AED1}" type="pres">
      <dgm:prSet presAssocID="{76A35F66-57EC-4FB9-97E1-DE1B7358BB66}" presName="imagSh"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extLst>
        <a:ext uri="{E40237B7-FDA0-4F09-8148-C483321AD2D9}">
          <dgm14:cNvPr xmlns:dgm14="http://schemas.microsoft.com/office/drawing/2010/diagram" id="0" name="" descr="People working on a machine"/>
        </a:ext>
      </dgm:extLst>
    </dgm:pt>
    <dgm:pt modelId="{E773291E-FE38-45DA-8FDB-5A119A859C8E}" type="pres">
      <dgm:prSet presAssocID="{76A35F66-57EC-4FB9-97E1-DE1B7358BB66}" presName="txNode" presStyleLbl="node1" presStyleIdx="3" presStyleCnt="4">
        <dgm:presLayoutVars>
          <dgm:bulletEnabled val="1"/>
        </dgm:presLayoutVars>
      </dgm:prSet>
      <dgm:spPr/>
    </dgm:pt>
  </dgm:ptLst>
  <dgm:cxnLst>
    <dgm:cxn modelId="{3E8E4901-169E-47A8-AC7D-48A711B3263F}" type="presOf" srcId="{DF594AB1-142E-4415-BA1A-BE899B4F6CFF}" destId="{41DCB3C5-1512-44B8-BA73-FEFC50E4789D}" srcOrd="0" destOrd="2" presId="urn:microsoft.com/office/officeart/2005/8/layout/hProcess10"/>
    <dgm:cxn modelId="{6B49BB11-3F43-4E80-B0BA-4EA248D00BF4}" type="presOf" srcId="{9113927E-49E2-4978-8A8C-042DB7BAF820}" destId="{DE8E9C8E-77D0-4BBC-855C-74DE860DE92A}" srcOrd="0" destOrd="1" presId="urn:microsoft.com/office/officeart/2005/8/layout/hProcess10"/>
    <dgm:cxn modelId="{617AC920-B61D-4B13-A5CD-715F7DAA274C}" type="presOf" srcId="{91952948-D880-41AD-AA94-C805A5091811}" destId="{711187A0-6AE5-457E-B739-B88D9876038F}" srcOrd="1" destOrd="0" presId="urn:microsoft.com/office/officeart/2005/8/layout/hProcess10"/>
    <dgm:cxn modelId="{32D8DD22-9055-43D2-A7AD-FB7D33D46D85}" type="presOf" srcId="{91952948-D880-41AD-AA94-C805A5091811}" destId="{C1046525-1D14-44B8-9969-6AF590167C93}" srcOrd="0" destOrd="0" presId="urn:microsoft.com/office/officeart/2005/8/layout/hProcess10"/>
    <dgm:cxn modelId="{7E13EB2C-5023-49DA-A443-289AD249F26E}" type="presOf" srcId="{76A35F66-57EC-4FB9-97E1-DE1B7358BB66}" destId="{E773291E-FE38-45DA-8FDB-5A119A859C8E}" srcOrd="0" destOrd="0" presId="urn:microsoft.com/office/officeart/2005/8/layout/hProcess10"/>
    <dgm:cxn modelId="{2FD9F130-B54A-476A-B0CB-150E5810E2B4}" srcId="{9C0FB8D5-A5CC-4C72-9F02-6D78ECBA3CEC}" destId="{DF594AB1-142E-4415-BA1A-BE899B4F6CFF}" srcOrd="1" destOrd="0" parTransId="{43415B9E-761D-490D-B4CD-29C5A0CE5720}" sibTransId="{3FDAB931-8238-4E9A-A62B-5252CC9677D1}"/>
    <dgm:cxn modelId="{E525043A-A1B9-4BD4-98E6-909EE6FCA8C6}" srcId="{9C0FB8D5-A5CC-4C72-9F02-6D78ECBA3CEC}" destId="{64668BCC-8F15-48F5-AC42-76DCE206DEE9}" srcOrd="0" destOrd="0" parTransId="{94BAC9F6-7BF9-472A-A26C-76B1CE4E2FC6}" sibTransId="{7F8AED7C-8BA9-4CCB-90FC-C2674CB2FD00}"/>
    <dgm:cxn modelId="{110E9B3B-68B2-496D-A880-18579E7EB2A9}" type="presOf" srcId="{AD3E6955-1871-44BB-B7D4-76C517F426AA}" destId="{DE8E9C8E-77D0-4BBC-855C-74DE860DE92A}" srcOrd="0" destOrd="0" presId="urn:microsoft.com/office/officeart/2005/8/layout/hProcess10"/>
    <dgm:cxn modelId="{5F5F0860-6652-4E83-9A5D-2220DE43517C}" srcId="{AD3E6955-1871-44BB-B7D4-76C517F426AA}" destId="{0CBD82DB-602D-4BCC-A852-5FFB547B9C6F}" srcOrd="1" destOrd="0" parTransId="{798D2E1A-EFCD-4D13-919A-FA914BF5B315}" sibTransId="{F6F09D51-2892-4DBA-A9CF-C502DE1DF8AB}"/>
    <dgm:cxn modelId="{8ABB9764-E570-4129-94FA-B732221C6389}" type="presOf" srcId="{11C802FC-F57E-4460-B3A3-E3F1E10960B4}" destId="{41DCB3C5-1512-44B8-BA73-FEFC50E4789D}" srcOrd="0" destOrd="3" presId="urn:microsoft.com/office/officeart/2005/8/layout/hProcess10"/>
    <dgm:cxn modelId="{87A70466-BDAE-4985-A087-306C7EC842A6}" type="presOf" srcId="{662631C3-5EA1-4DD0-87BA-7B467F1D69DF}" destId="{7477343E-70A3-44D7-9570-4A97A15C22DA}" srcOrd="1" destOrd="0" presId="urn:microsoft.com/office/officeart/2005/8/layout/hProcess10"/>
    <dgm:cxn modelId="{C472C94C-B6D2-4132-A1B5-956E10BABFED}" type="presOf" srcId="{11C09A66-52B0-44F5-910A-F01C77A63CEC}" destId="{E773291E-FE38-45DA-8FDB-5A119A859C8E}" srcOrd="0" destOrd="2" presId="urn:microsoft.com/office/officeart/2005/8/layout/hProcess10"/>
    <dgm:cxn modelId="{7C8E7351-820F-4D3F-9E2C-F36FF30AEC95}" srcId="{76A35F66-57EC-4FB9-97E1-DE1B7358BB66}" destId="{11C09A66-52B0-44F5-910A-F01C77A63CEC}" srcOrd="1" destOrd="0" parTransId="{8EE67BD3-FB67-40F4-98D0-6D4D5ADC26FE}" sibTransId="{8426F5DB-F7D9-40F4-837D-868A58DBC8A4}"/>
    <dgm:cxn modelId="{2EA7E751-B862-41D3-97E3-6335C67135A2}" srcId="{9C0FB8D5-A5CC-4C72-9F02-6D78ECBA3CEC}" destId="{11C802FC-F57E-4460-B3A3-E3F1E10960B4}" srcOrd="2" destOrd="0" parTransId="{7EACC551-6963-4C77-B04E-3B1A84D1EAC3}" sibTransId="{4115257B-EEAB-40FD-925E-114641F23A3C}"/>
    <dgm:cxn modelId="{FC490D78-22B6-4809-B018-713AF3066DC3}" type="presOf" srcId="{41152F34-88E4-4783-BF4C-0F8E353CBF00}" destId="{FD06944B-977B-4F57-AFE4-9C94C24C202F}" srcOrd="0" destOrd="1" presId="urn:microsoft.com/office/officeart/2005/8/layout/hProcess10"/>
    <dgm:cxn modelId="{E5015F87-525E-45DB-8567-30012EDA1364}" srcId="{5CAEB193-EF22-4387-BB6F-7DCADB208688}" destId="{76A35F66-57EC-4FB9-97E1-DE1B7358BB66}" srcOrd="3" destOrd="0" parTransId="{A6532CD3-C182-4C31-B0EB-4A0480E4B147}" sibTransId="{99063956-844A-4897-949F-F4C6B64D878F}"/>
    <dgm:cxn modelId="{46B56A88-54B5-437F-A3DD-07746612985E}" type="presOf" srcId="{50D3DFCD-2AEF-42BD-BA36-A5C6C3D1C2A2}" destId="{FD06944B-977B-4F57-AFE4-9C94C24C202F}" srcOrd="0" destOrd="0" presId="urn:microsoft.com/office/officeart/2005/8/layout/hProcess10"/>
    <dgm:cxn modelId="{5CA5E588-0D20-4FD2-9C4A-EA5B79B9AC9A}" type="presOf" srcId="{1006D901-3B60-4D72-95CB-61CA807B06CD}" destId="{E773291E-FE38-45DA-8FDB-5A119A859C8E}" srcOrd="0" destOrd="1" presId="urn:microsoft.com/office/officeart/2005/8/layout/hProcess10"/>
    <dgm:cxn modelId="{524C8D99-A3F1-4506-8157-FC0552A81AC8}" srcId="{76A35F66-57EC-4FB9-97E1-DE1B7358BB66}" destId="{0F7A1B62-B185-46B3-A4B2-3AB197C7BEF1}" srcOrd="2" destOrd="0" parTransId="{01C38CCA-A8D7-4CC8-890C-4D179A86B2EF}" sibTransId="{363001B3-7DEF-4541-AFB4-DCAAA07106BF}"/>
    <dgm:cxn modelId="{2DB1B99A-9992-4859-8E61-F708DD85EEC4}" type="presOf" srcId="{0CBD82DB-602D-4BCC-A852-5FFB547B9C6F}" destId="{DE8E9C8E-77D0-4BBC-855C-74DE860DE92A}" srcOrd="0" destOrd="2" presId="urn:microsoft.com/office/officeart/2005/8/layout/hProcess10"/>
    <dgm:cxn modelId="{14E7179D-535C-4B09-8782-BA7C87A1E071}" type="presOf" srcId="{64668BCC-8F15-48F5-AC42-76DCE206DEE9}" destId="{41DCB3C5-1512-44B8-BA73-FEFC50E4789D}" srcOrd="0" destOrd="1" presId="urn:microsoft.com/office/officeart/2005/8/layout/hProcess10"/>
    <dgm:cxn modelId="{8E4B6CA2-B74A-45A3-8729-2A59712B83B0}" srcId="{76A35F66-57EC-4FB9-97E1-DE1B7358BB66}" destId="{1006D901-3B60-4D72-95CB-61CA807B06CD}" srcOrd="0" destOrd="0" parTransId="{E940AECF-D9CB-4AE7-975B-85C372716EF2}" sibTransId="{5AE55B2F-40C2-4BAC-B6CB-55D50D226B96}"/>
    <dgm:cxn modelId="{6DB020AC-0B3D-46A5-B6C0-6B12BD02FDBA}" srcId="{AD3E6955-1871-44BB-B7D4-76C517F426AA}" destId="{9113927E-49E2-4978-8A8C-042DB7BAF820}" srcOrd="0" destOrd="0" parTransId="{86515AE4-3C9B-4633-BA17-E27C434AEE9B}" sibTransId="{6DE1F416-8823-45C4-8AB6-3DC63D8FA14F}"/>
    <dgm:cxn modelId="{F04E14B2-1A57-40B9-B057-1D853635F01B}" srcId="{5CAEB193-EF22-4387-BB6F-7DCADB208688}" destId="{AD3E6955-1871-44BB-B7D4-76C517F426AA}" srcOrd="1" destOrd="0" parTransId="{0F5C0E8E-5EC0-4DDF-BADA-709D4CFF2D65}" sibTransId="{41B25B67-DFA2-4D5B-9288-C666AE00B490}"/>
    <dgm:cxn modelId="{03BD47B6-02D9-4B71-B765-ADC60E2B1AEC}" srcId="{50D3DFCD-2AEF-42BD-BA36-A5C6C3D1C2A2}" destId="{41152F34-88E4-4783-BF4C-0F8E353CBF00}" srcOrd="0" destOrd="0" parTransId="{773E2C9E-5C0B-46F5-A173-014268E3EB0A}" sibTransId="{A838FCF1-CF0F-47E0-8D1D-90DD79F90DC2}"/>
    <dgm:cxn modelId="{39AF9AB7-6349-4299-BAC3-789304079C19}" type="presOf" srcId="{41B25B67-DFA2-4D5B-9288-C666AE00B490}" destId="{24ED1C92-6591-4F59-A01F-98DE63A29100}" srcOrd="1" destOrd="0" presId="urn:microsoft.com/office/officeart/2005/8/layout/hProcess10"/>
    <dgm:cxn modelId="{22A09ECE-5ABB-4698-BB8F-A2FD4AE44A39}" srcId="{5CAEB193-EF22-4387-BB6F-7DCADB208688}" destId="{9C0FB8D5-A5CC-4C72-9F02-6D78ECBA3CEC}" srcOrd="0" destOrd="0" parTransId="{17DB38C9-6708-4AC4-930E-0BB17654A315}" sibTransId="{662631C3-5EA1-4DD0-87BA-7B467F1D69DF}"/>
    <dgm:cxn modelId="{A5B990CF-C503-402F-BED2-F4CD9F3CA63D}" type="presOf" srcId="{0F7A1B62-B185-46B3-A4B2-3AB197C7BEF1}" destId="{E773291E-FE38-45DA-8FDB-5A119A859C8E}" srcOrd="0" destOrd="3" presId="urn:microsoft.com/office/officeart/2005/8/layout/hProcess10"/>
    <dgm:cxn modelId="{10D70FD3-2895-4A19-B6D6-31EDD0534DF9}" type="presOf" srcId="{662631C3-5EA1-4DD0-87BA-7B467F1D69DF}" destId="{6CAA0F23-8249-47FD-9DB2-28DFABA16BB7}" srcOrd="0" destOrd="0" presId="urn:microsoft.com/office/officeart/2005/8/layout/hProcess10"/>
    <dgm:cxn modelId="{AC381DD4-DD80-4A85-9FA5-154F64F8D688}" type="presOf" srcId="{41B25B67-DFA2-4D5B-9288-C666AE00B490}" destId="{C9A1E1D0-4D23-4D6C-B21D-76BCA80A2BA7}" srcOrd="0" destOrd="0" presId="urn:microsoft.com/office/officeart/2005/8/layout/hProcess10"/>
    <dgm:cxn modelId="{B18F39E4-F337-4188-87C4-68DD4A8B8EB5}" type="presOf" srcId="{9C0FB8D5-A5CC-4C72-9F02-6D78ECBA3CEC}" destId="{41DCB3C5-1512-44B8-BA73-FEFC50E4789D}" srcOrd="0" destOrd="0" presId="urn:microsoft.com/office/officeart/2005/8/layout/hProcess10"/>
    <dgm:cxn modelId="{D28FC8FB-91B5-4C5E-88F7-13323FC26F44}" srcId="{5CAEB193-EF22-4387-BB6F-7DCADB208688}" destId="{50D3DFCD-2AEF-42BD-BA36-A5C6C3D1C2A2}" srcOrd="2" destOrd="0" parTransId="{67DADF52-B04A-4C3B-9C35-C25A3BAB085F}" sibTransId="{91952948-D880-41AD-AA94-C805A5091811}"/>
    <dgm:cxn modelId="{9F65D5FE-7A21-4B56-B2A3-F3EC7CD798D6}" type="presOf" srcId="{5CAEB193-EF22-4387-BB6F-7DCADB208688}" destId="{8882A5C7-1007-4574-AAF3-2085CF1199A5}" srcOrd="0" destOrd="0" presId="urn:microsoft.com/office/officeart/2005/8/layout/hProcess10"/>
    <dgm:cxn modelId="{C8D3F62A-6947-47C1-823E-F351B9D20E8B}" type="presParOf" srcId="{8882A5C7-1007-4574-AAF3-2085CF1199A5}" destId="{D4EE0EBF-B17F-4E45-8CF0-BBEF7679605C}" srcOrd="0" destOrd="0" presId="urn:microsoft.com/office/officeart/2005/8/layout/hProcess10"/>
    <dgm:cxn modelId="{75182075-7927-4E2B-974C-F4B491DE388D}" type="presParOf" srcId="{D4EE0EBF-B17F-4E45-8CF0-BBEF7679605C}" destId="{5F67BFC7-7625-405D-B229-8DE9FAD1441C}" srcOrd="0" destOrd="0" presId="urn:microsoft.com/office/officeart/2005/8/layout/hProcess10"/>
    <dgm:cxn modelId="{8CCC9521-5B0B-4489-940D-FF1D7E58CFD8}" type="presParOf" srcId="{D4EE0EBF-B17F-4E45-8CF0-BBEF7679605C}" destId="{41DCB3C5-1512-44B8-BA73-FEFC50E4789D}" srcOrd="1" destOrd="0" presId="urn:microsoft.com/office/officeart/2005/8/layout/hProcess10"/>
    <dgm:cxn modelId="{BE0D46CB-05D4-4824-8961-96B28AE55786}" type="presParOf" srcId="{8882A5C7-1007-4574-AAF3-2085CF1199A5}" destId="{6CAA0F23-8249-47FD-9DB2-28DFABA16BB7}" srcOrd="1" destOrd="0" presId="urn:microsoft.com/office/officeart/2005/8/layout/hProcess10"/>
    <dgm:cxn modelId="{D56F8549-13DF-4A94-9328-1FA5D43556EE}" type="presParOf" srcId="{6CAA0F23-8249-47FD-9DB2-28DFABA16BB7}" destId="{7477343E-70A3-44D7-9570-4A97A15C22DA}" srcOrd="0" destOrd="0" presId="urn:microsoft.com/office/officeart/2005/8/layout/hProcess10"/>
    <dgm:cxn modelId="{8544F262-3614-4BAC-B065-9B3758EA9DA4}" type="presParOf" srcId="{8882A5C7-1007-4574-AAF3-2085CF1199A5}" destId="{FDAB17AA-66DD-4DFB-A0D1-2B431CBA3047}" srcOrd="2" destOrd="0" presId="urn:microsoft.com/office/officeart/2005/8/layout/hProcess10"/>
    <dgm:cxn modelId="{80B63CFD-4B5E-4635-A67B-AB33A9F5E63C}" type="presParOf" srcId="{FDAB17AA-66DD-4DFB-A0D1-2B431CBA3047}" destId="{346F2ECC-B8A8-42DC-9417-4A2C89A66854}" srcOrd="0" destOrd="0" presId="urn:microsoft.com/office/officeart/2005/8/layout/hProcess10"/>
    <dgm:cxn modelId="{A57A67C3-78DF-4B51-8025-7910122D6E11}" type="presParOf" srcId="{FDAB17AA-66DD-4DFB-A0D1-2B431CBA3047}" destId="{DE8E9C8E-77D0-4BBC-855C-74DE860DE92A}" srcOrd="1" destOrd="0" presId="urn:microsoft.com/office/officeart/2005/8/layout/hProcess10"/>
    <dgm:cxn modelId="{AE02F48E-94AD-4616-B043-D1375DBD7D28}" type="presParOf" srcId="{8882A5C7-1007-4574-AAF3-2085CF1199A5}" destId="{C9A1E1D0-4D23-4D6C-B21D-76BCA80A2BA7}" srcOrd="3" destOrd="0" presId="urn:microsoft.com/office/officeart/2005/8/layout/hProcess10"/>
    <dgm:cxn modelId="{D8D29872-9BEF-4D01-8C8E-1B5CCF6E4923}" type="presParOf" srcId="{C9A1E1D0-4D23-4D6C-B21D-76BCA80A2BA7}" destId="{24ED1C92-6591-4F59-A01F-98DE63A29100}" srcOrd="0" destOrd="0" presId="urn:microsoft.com/office/officeart/2005/8/layout/hProcess10"/>
    <dgm:cxn modelId="{B47E118D-61B7-413D-92A9-4D5312EBA6A1}" type="presParOf" srcId="{8882A5C7-1007-4574-AAF3-2085CF1199A5}" destId="{64445941-8193-4040-AA39-CCBBBEE21896}" srcOrd="4" destOrd="0" presId="urn:microsoft.com/office/officeart/2005/8/layout/hProcess10"/>
    <dgm:cxn modelId="{3222CD43-7A2D-4530-9305-9BCABDD0D8C7}" type="presParOf" srcId="{64445941-8193-4040-AA39-CCBBBEE21896}" destId="{F4701A2B-E4A7-4D35-B008-6DA352FC800F}" srcOrd="0" destOrd="0" presId="urn:microsoft.com/office/officeart/2005/8/layout/hProcess10"/>
    <dgm:cxn modelId="{454DF914-D640-44E7-9DB3-56E82A227E8D}" type="presParOf" srcId="{64445941-8193-4040-AA39-CCBBBEE21896}" destId="{FD06944B-977B-4F57-AFE4-9C94C24C202F}" srcOrd="1" destOrd="0" presId="urn:microsoft.com/office/officeart/2005/8/layout/hProcess10"/>
    <dgm:cxn modelId="{F2C241C5-471E-424B-98DD-37BE1E83CD1B}" type="presParOf" srcId="{8882A5C7-1007-4574-AAF3-2085CF1199A5}" destId="{C1046525-1D14-44B8-9969-6AF590167C93}" srcOrd="5" destOrd="0" presId="urn:microsoft.com/office/officeart/2005/8/layout/hProcess10"/>
    <dgm:cxn modelId="{20265043-8CF9-403E-8CDD-D7653FCC3C75}" type="presParOf" srcId="{C1046525-1D14-44B8-9969-6AF590167C93}" destId="{711187A0-6AE5-457E-B739-B88D9876038F}" srcOrd="0" destOrd="0" presId="urn:microsoft.com/office/officeart/2005/8/layout/hProcess10"/>
    <dgm:cxn modelId="{F94A738F-53A0-405C-A581-0E48C42DF5C6}" type="presParOf" srcId="{8882A5C7-1007-4574-AAF3-2085CF1199A5}" destId="{49530890-F6AC-48F3-8100-66999FA11B32}" srcOrd="6" destOrd="0" presId="urn:microsoft.com/office/officeart/2005/8/layout/hProcess10"/>
    <dgm:cxn modelId="{696DCF32-3BFC-48BD-8400-C1F458D8B34D}" type="presParOf" srcId="{49530890-F6AC-48F3-8100-66999FA11B32}" destId="{903D4245-F5B0-4392-9BC1-F8A183E1AED1}" srcOrd="0" destOrd="0" presId="urn:microsoft.com/office/officeart/2005/8/layout/hProcess10"/>
    <dgm:cxn modelId="{84A5C84E-FAD7-489E-84D0-1DF98E957D08}" type="presParOf" srcId="{49530890-F6AC-48F3-8100-66999FA11B32}" destId="{E773291E-FE38-45DA-8FDB-5A119A859C8E}"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7C13D-CBFD-47E2-BDE1-F53467064D23}">
      <dsp:nvSpPr>
        <dsp:cNvPr id="0" name=""/>
        <dsp:cNvSpPr/>
      </dsp:nvSpPr>
      <dsp:spPr>
        <a:xfrm>
          <a:off x="5040233" y="1958102"/>
          <a:ext cx="2393235" cy="2393235"/>
        </a:xfrm>
        <a:prstGeom prst="gear9">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Customer Requirements</a:t>
          </a:r>
        </a:p>
      </dsp:txBody>
      <dsp:txXfrm>
        <a:off x="5521380" y="2518706"/>
        <a:ext cx="1430941" cy="1230172"/>
      </dsp:txXfrm>
    </dsp:sp>
    <dsp:sp modelId="{721864B1-8F29-44C9-B33F-92F8F257FD18}">
      <dsp:nvSpPr>
        <dsp:cNvPr id="0" name=""/>
        <dsp:cNvSpPr/>
      </dsp:nvSpPr>
      <dsp:spPr>
        <a:xfrm>
          <a:off x="3647804" y="1392428"/>
          <a:ext cx="1740535" cy="1740535"/>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Raw Materials</a:t>
          </a:r>
        </a:p>
      </dsp:txBody>
      <dsp:txXfrm>
        <a:off x="4085989" y="1833261"/>
        <a:ext cx="864165" cy="858869"/>
      </dsp:txXfrm>
    </dsp:sp>
    <dsp:sp modelId="{AA358719-0F13-4320-83FB-56F3C1B7B47F}">
      <dsp:nvSpPr>
        <dsp:cNvPr id="0" name=""/>
        <dsp:cNvSpPr/>
      </dsp:nvSpPr>
      <dsp:spPr>
        <a:xfrm rot="20700000">
          <a:off x="4622682" y="191636"/>
          <a:ext cx="1705369" cy="1705369"/>
        </a:xfrm>
        <a:prstGeom prst="gear6">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Product Production</a:t>
          </a:r>
        </a:p>
      </dsp:txBody>
      <dsp:txXfrm rot="-20700000">
        <a:off x="4996719" y="565673"/>
        <a:ext cx="957294" cy="957294"/>
      </dsp:txXfrm>
    </dsp:sp>
    <dsp:sp modelId="{6E23073A-C025-4001-9293-DDF13C14CCB5}">
      <dsp:nvSpPr>
        <dsp:cNvPr id="0" name=""/>
        <dsp:cNvSpPr/>
      </dsp:nvSpPr>
      <dsp:spPr>
        <a:xfrm>
          <a:off x="4857933" y="1595986"/>
          <a:ext cx="3063341" cy="3063341"/>
        </a:xfrm>
        <a:prstGeom prst="circularArrow">
          <a:avLst>
            <a:gd name="adj1" fmla="val 4687"/>
            <a:gd name="adj2" fmla="val 299029"/>
            <a:gd name="adj3" fmla="val 2519837"/>
            <a:gd name="adj4" fmla="val 1585339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E6D653-F848-4973-88CE-E14915D33EC3}">
      <dsp:nvSpPr>
        <dsp:cNvPr id="0" name=""/>
        <dsp:cNvSpPr/>
      </dsp:nvSpPr>
      <dsp:spPr>
        <a:xfrm>
          <a:off x="3339559" y="1006639"/>
          <a:ext cx="2225709" cy="222570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80EBC6-00B0-478B-9BCE-B7083489FE34}">
      <dsp:nvSpPr>
        <dsp:cNvPr id="0" name=""/>
        <dsp:cNvSpPr/>
      </dsp:nvSpPr>
      <dsp:spPr>
        <a:xfrm>
          <a:off x="4228212" y="-182577"/>
          <a:ext cx="2399762" cy="239976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7BFC7-7625-405D-B229-8DE9FAD1441C}">
      <dsp:nvSpPr>
        <dsp:cNvPr id="0" name=""/>
        <dsp:cNvSpPr/>
      </dsp:nvSpPr>
      <dsp:spPr>
        <a:xfrm>
          <a:off x="1388" y="729075"/>
          <a:ext cx="1808241" cy="1808241"/>
        </a:xfrm>
        <a:prstGeom prst="roundRect">
          <a:avLst>
            <a:gd name="adj" fmla="val 10000"/>
          </a:avLst>
        </a:prstGeom>
        <a:blipFill>
          <a:blip xmlns:r="http://schemas.openxmlformats.org/officeDocument/2006/relationships" r:embed="rId1"/>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DCB3C5-1512-44B8-BA73-FEFC50E4789D}">
      <dsp:nvSpPr>
        <dsp:cNvPr id="0" name=""/>
        <dsp:cNvSpPr/>
      </dsp:nvSpPr>
      <dsp:spPr>
        <a:xfrm>
          <a:off x="295753" y="1814020"/>
          <a:ext cx="1808241" cy="18082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Receiving</a:t>
          </a:r>
        </a:p>
        <a:p>
          <a:pPr marL="114300" lvl="1" indent="-114300" algn="l" defTabSz="666750">
            <a:lnSpc>
              <a:spcPct val="90000"/>
            </a:lnSpc>
            <a:spcBef>
              <a:spcPct val="0"/>
            </a:spcBef>
            <a:spcAft>
              <a:spcPct val="15000"/>
            </a:spcAft>
            <a:buChar char="•"/>
          </a:pPr>
          <a:r>
            <a:rPr lang="en-US" sz="1500" kern="1200" dirty="0"/>
            <a:t>Purchase Order</a:t>
          </a:r>
        </a:p>
        <a:p>
          <a:pPr marL="114300" lvl="1" indent="-114300" algn="l" defTabSz="666750">
            <a:lnSpc>
              <a:spcPct val="90000"/>
            </a:lnSpc>
            <a:spcBef>
              <a:spcPct val="0"/>
            </a:spcBef>
            <a:spcAft>
              <a:spcPct val="15000"/>
            </a:spcAft>
            <a:buChar char="•"/>
          </a:pPr>
          <a:r>
            <a:rPr lang="en-US" sz="1500" kern="1200" dirty="0"/>
            <a:t>Quality</a:t>
          </a:r>
        </a:p>
        <a:p>
          <a:pPr marL="114300" lvl="1" indent="-114300" algn="l" defTabSz="666750">
            <a:lnSpc>
              <a:spcPct val="90000"/>
            </a:lnSpc>
            <a:spcBef>
              <a:spcPct val="0"/>
            </a:spcBef>
            <a:spcAft>
              <a:spcPct val="15000"/>
            </a:spcAft>
            <a:buChar char="•"/>
          </a:pPr>
          <a:r>
            <a:rPr lang="en-US" sz="1500" kern="1200" dirty="0"/>
            <a:t>Quantity</a:t>
          </a:r>
        </a:p>
      </dsp:txBody>
      <dsp:txXfrm>
        <a:off x="348715" y="1866982"/>
        <a:ext cx="1702317" cy="1702317"/>
      </dsp:txXfrm>
    </dsp:sp>
    <dsp:sp modelId="{6CAA0F23-8249-47FD-9DB2-28DFABA16BB7}">
      <dsp:nvSpPr>
        <dsp:cNvPr id="0" name=""/>
        <dsp:cNvSpPr/>
      </dsp:nvSpPr>
      <dsp:spPr>
        <a:xfrm>
          <a:off x="2157937" y="1415948"/>
          <a:ext cx="348307"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157937" y="1502847"/>
        <a:ext cx="243815" cy="260697"/>
      </dsp:txXfrm>
    </dsp:sp>
    <dsp:sp modelId="{346F2ECC-B8A8-42DC-9417-4A2C89A66854}">
      <dsp:nvSpPr>
        <dsp:cNvPr id="0" name=""/>
        <dsp:cNvSpPr/>
      </dsp:nvSpPr>
      <dsp:spPr>
        <a:xfrm>
          <a:off x="2804794" y="729075"/>
          <a:ext cx="1808241" cy="180824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8E9C8E-77D0-4BBC-855C-74DE860DE92A}">
      <dsp:nvSpPr>
        <dsp:cNvPr id="0" name=""/>
        <dsp:cNvSpPr/>
      </dsp:nvSpPr>
      <dsp:spPr>
        <a:xfrm>
          <a:off x="3099158" y="1814020"/>
          <a:ext cx="1808241" cy="18082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Quality Assurance</a:t>
          </a:r>
        </a:p>
        <a:p>
          <a:pPr marL="114300" lvl="1" indent="-114300" algn="l" defTabSz="666750">
            <a:lnSpc>
              <a:spcPct val="90000"/>
            </a:lnSpc>
            <a:spcBef>
              <a:spcPct val="0"/>
            </a:spcBef>
            <a:spcAft>
              <a:spcPct val="15000"/>
            </a:spcAft>
            <a:buChar char="•"/>
          </a:pPr>
          <a:r>
            <a:rPr lang="en-US" sz="1500" kern="1200" dirty="0"/>
            <a:t>Mill Certification</a:t>
          </a:r>
        </a:p>
        <a:p>
          <a:pPr marL="114300" lvl="1" indent="-114300" algn="l" defTabSz="666750">
            <a:lnSpc>
              <a:spcPct val="90000"/>
            </a:lnSpc>
            <a:spcBef>
              <a:spcPct val="0"/>
            </a:spcBef>
            <a:spcAft>
              <a:spcPct val="15000"/>
            </a:spcAft>
            <a:buChar char="•"/>
          </a:pPr>
          <a:endParaRPr lang="en-US" sz="1500" kern="1200" dirty="0"/>
        </a:p>
      </dsp:txBody>
      <dsp:txXfrm>
        <a:off x="3152120" y="1866982"/>
        <a:ext cx="1702317" cy="1702317"/>
      </dsp:txXfrm>
    </dsp:sp>
    <dsp:sp modelId="{C9A1E1D0-4D23-4D6C-B21D-76BCA80A2BA7}">
      <dsp:nvSpPr>
        <dsp:cNvPr id="0" name=""/>
        <dsp:cNvSpPr/>
      </dsp:nvSpPr>
      <dsp:spPr>
        <a:xfrm>
          <a:off x="4961342" y="1415948"/>
          <a:ext cx="348307"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961342" y="1502847"/>
        <a:ext cx="243815" cy="260697"/>
      </dsp:txXfrm>
    </dsp:sp>
    <dsp:sp modelId="{F4701A2B-E4A7-4D35-B008-6DA352FC800F}">
      <dsp:nvSpPr>
        <dsp:cNvPr id="0" name=""/>
        <dsp:cNvSpPr/>
      </dsp:nvSpPr>
      <dsp:spPr>
        <a:xfrm>
          <a:off x="5608199" y="729075"/>
          <a:ext cx="1808241" cy="180824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06944B-977B-4F57-AFE4-9C94C24C202F}">
      <dsp:nvSpPr>
        <dsp:cNvPr id="0" name=""/>
        <dsp:cNvSpPr/>
      </dsp:nvSpPr>
      <dsp:spPr>
        <a:xfrm>
          <a:off x="5902564" y="1814020"/>
          <a:ext cx="1808241" cy="18082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Engineering</a:t>
          </a:r>
        </a:p>
        <a:p>
          <a:pPr marL="114300" lvl="1" indent="-114300" algn="l" defTabSz="666750">
            <a:lnSpc>
              <a:spcPct val="90000"/>
            </a:lnSpc>
            <a:spcBef>
              <a:spcPct val="0"/>
            </a:spcBef>
            <a:spcAft>
              <a:spcPct val="15000"/>
            </a:spcAft>
            <a:buChar char="•"/>
          </a:pPr>
          <a:r>
            <a:rPr lang="en-US" sz="1500" kern="1200">
              <a:effectLst/>
              <a:latin typeface="Aptos" panose="020B0004020202020204" pitchFamily="34" charset="0"/>
              <a:ea typeface="Aptos" panose="020B0004020202020204" pitchFamily="34" charset="0"/>
              <a:cs typeface="Times New Roman" panose="02020603050405020304" pitchFamily="18" charset="0"/>
            </a:rPr>
            <a:t>Signature Quality Log </a:t>
          </a:r>
          <a:endParaRPr lang="en-US" sz="1500" kern="1200" dirty="0"/>
        </a:p>
      </dsp:txBody>
      <dsp:txXfrm>
        <a:off x="5955526" y="1866982"/>
        <a:ext cx="1702317" cy="1702317"/>
      </dsp:txXfrm>
    </dsp:sp>
    <dsp:sp modelId="{C1046525-1D14-44B8-9969-6AF590167C93}">
      <dsp:nvSpPr>
        <dsp:cNvPr id="0" name=""/>
        <dsp:cNvSpPr/>
      </dsp:nvSpPr>
      <dsp:spPr>
        <a:xfrm>
          <a:off x="7764748" y="1415948"/>
          <a:ext cx="348307" cy="434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764748" y="1502847"/>
        <a:ext cx="243815" cy="260697"/>
      </dsp:txXfrm>
    </dsp:sp>
    <dsp:sp modelId="{903D4245-F5B0-4392-9BC1-F8A183E1AED1}">
      <dsp:nvSpPr>
        <dsp:cNvPr id="0" name=""/>
        <dsp:cNvSpPr/>
      </dsp:nvSpPr>
      <dsp:spPr>
        <a:xfrm>
          <a:off x="8411604" y="729075"/>
          <a:ext cx="1808241" cy="180824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73291E-FE38-45DA-8FDB-5A119A859C8E}">
      <dsp:nvSpPr>
        <dsp:cNvPr id="0" name=""/>
        <dsp:cNvSpPr/>
      </dsp:nvSpPr>
      <dsp:spPr>
        <a:xfrm>
          <a:off x="8705969" y="1814020"/>
          <a:ext cx="1808241" cy="18082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Manufacturing</a:t>
          </a:r>
        </a:p>
        <a:p>
          <a:pPr marL="114300" lvl="1" indent="-114300" algn="l" defTabSz="666750">
            <a:lnSpc>
              <a:spcPct val="90000"/>
            </a:lnSpc>
            <a:spcBef>
              <a:spcPct val="0"/>
            </a:spcBef>
            <a:spcAft>
              <a:spcPct val="15000"/>
            </a:spcAft>
            <a:buFont typeface="Courier New" panose="02070309020205020404" pitchFamily="49" charset="0"/>
            <a:buChar char="o"/>
          </a:pPr>
          <a:r>
            <a:rPr lang="en-US" sz="1500" kern="1200" dirty="0"/>
            <a:t>Shop Traveler</a:t>
          </a:r>
        </a:p>
        <a:p>
          <a:pPr marL="114300" lvl="1" indent="-114300" algn="l" defTabSz="666750">
            <a:lnSpc>
              <a:spcPct val="90000"/>
            </a:lnSpc>
            <a:spcBef>
              <a:spcPct val="0"/>
            </a:spcBef>
            <a:spcAft>
              <a:spcPct val="15000"/>
            </a:spcAft>
            <a:buChar char="•"/>
          </a:pPr>
          <a:r>
            <a:rPr lang="en-US" sz="1500" kern="1200"/>
            <a:t>Signature Quality Log Sheet</a:t>
          </a:r>
          <a:endParaRPr lang="en-US" sz="1500" kern="1200" dirty="0"/>
        </a:p>
        <a:p>
          <a:pPr marL="114300" lvl="1" indent="-114300" algn="l" defTabSz="666750">
            <a:lnSpc>
              <a:spcPct val="90000"/>
            </a:lnSpc>
            <a:spcBef>
              <a:spcPct val="0"/>
            </a:spcBef>
            <a:spcAft>
              <a:spcPct val="15000"/>
            </a:spcAft>
            <a:buChar char="•"/>
          </a:pPr>
          <a:r>
            <a:rPr lang="en-US" sz="1500" kern="1200" dirty="0"/>
            <a:t>Serial Number Log Sheet</a:t>
          </a:r>
        </a:p>
      </dsp:txBody>
      <dsp:txXfrm>
        <a:off x="8758931" y="1866982"/>
        <a:ext cx="1702317" cy="1702317"/>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E40240-69B4-4FF5-9634-563F711BABA8}"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D43FD-2B18-46EF-B464-227E9B437D2B}" type="slidenum">
              <a:rPr lang="en-US" smtClean="0"/>
              <a:t>‹#›</a:t>
            </a:fld>
            <a:endParaRPr lang="en-US"/>
          </a:p>
        </p:txBody>
      </p:sp>
    </p:spTree>
    <p:extLst>
      <p:ext uri="{BB962C8B-B14F-4D97-AF65-F5344CB8AC3E}">
        <p14:creationId xmlns:p14="http://schemas.microsoft.com/office/powerpoint/2010/main" val="296045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training presentation, we will be defining and exploring what product identification and traceability is and why {Small Manufacturing Company} uses this process to keep track of the manufacturing of our products from customer purchase order to making the product to shipping the completed package to our customers. Traceability is a crucial process in all manufacturing to ensure that materials are made correctly, in the right quality and quantity to meet customer needs. To engage in traceability, we first need to know what products we make and how to distinguished one product from another. Throughout this presentation ask yourself, how can I help make sure that the products we make are well made, meet customer needs, and are shipped on time. </a:t>
            </a:r>
          </a:p>
        </p:txBody>
      </p:sp>
      <p:sp>
        <p:nvSpPr>
          <p:cNvPr id="4" name="Slide Number Placeholder 3"/>
          <p:cNvSpPr>
            <a:spLocks noGrp="1"/>
          </p:cNvSpPr>
          <p:nvPr>
            <p:ph type="sldNum" sz="quarter" idx="5"/>
          </p:nvPr>
        </p:nvSpPr>
        <p:spPr/>
        <p:txBody>
          <a:bodyPr/>
          <a:lstStyle/>
          <a:p>
            <a:fld id="{F61D43FD-2B18-46EF-B464-227E9B437D2B}" type="slidenum">
              <a:rPr lang="en-US" smtClean="0"/>
              <a:t>1</a:t>
            </a:fld>
            <a:endParaRPr lang="en-US"/>
          </a:p>
        </p:txBody>
      </p:sp>
    </p:spTree>
    <p:extLst>
      <p:ext uri="{BB962C8B-B14F-4D97-AF65-F5344CB8AC3E}">
        <p14:creationId xmlns:p14="http://schemas.microsoft.com/office/powerpoint/2010/main" val="1935823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manufacturing process, we have to keep track of what products we are making and how they are made, so we can track what items we are producing for which customers. Without this process, materials can be lost, products can be produced incorrectly, and costly mistakes can be made. At each step in the process, everyone has specific responsibilities to ensure that our customers receive the quality materials they have requested. </a:t>
            </a:r>
          </a:p>
          <a:p>
            <a:r>
              <a:rPr lang="en-US" dirty="0"/>
              <a:t>Receiving:</a:t>
            </a:r>
          </a:p>
          <a:p>
            <a:r>
              <a:rPr lang="en-US" dirty="0"/>
              <a:t>Quality Assurance: </a:t>
            </a:r>
          </a:p>
          <a:p>
            <a:r>
              <a:rPr lang="en-US" dirty="0"/>
              <a:t>Engineering:</a:t>
            </a:r>
          </a:p>
          <a:p>
            <a:r>
              <a:rPr lang="en-US" dirty="0"/>
              <a:t>Manufacturing: </a:t>
            </a:r>
          </a:p>
        </p:txBody>
      </p:sp>
      <p:sp>
        <p:nvSpPr>
          <p:cNvPr id="4" name="Slide Number Placeholder 3"/>
          <p:cNvSpPr>
            <a:spLocks noGrp="1"/>
          </p:cNvSpPr>
          <p:nvPr>
            <p:ph type="sldNum" sz="quarter" idx="5"/>
          </p:nvPr>
        </p:nvSpPr>
        <p:spPr/>
        <p:txBody>
          <a:bodyPr/>
          <a:lstStyle/>
          <a:p>
            <a:fld id="{F61D43FD-2B18-46EF-B464-227E9B437D2B}" type="slidenum">
              <a:rPr lang="en-US" smtClean="0"/>
              <a:t>12</a:t>
            </a:fld>
            <a:endParaRPr lang="en-US"/>
          </a:p>
        </p:txBody>
      </p:sp>
    </p:spTree>
    <p:extLst>
      <p:ext uri="{BB962C8B-B14F-4D97-AF65-F5344CB8AC3E}">
        <p14:creationId xmlns:p14="http://schemas.microsoft.com/office/powerpoint/2010/main" val="2267400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i="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Facilitator: During training, provide trainees an example of order work papers, such as shop traveler, mill certificate, and other specifications. Have participants look for specific information on the sheets</a:t>
            </a:r>
            <a:r>
              <a:rPr lang="en-US" sz="180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15000"/>
              </a:lnSpc>
              <a:spcAft>
                <a:spcPts val="800"/>
              </a:spcAft>
              <a:buNone/>
            </a:pPr>
            <a:endParaRPr lang="en-US" sz="180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i="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What might these materials consist of?</a:t>
            </a:r>
            <a:endParaRPr lang="en-US" sz="1800" i="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Clr>
                <a:srgbClr val="0070C0"/>
              </a:buClr>
              <a:buFont typeface="Symbol" panose="05050102010706020507" pitchFamily="18" charset="2"/>
              <a:buChar char=""/>
            </a:pPr>
            <a:r>
              <a:rPr lang="en-US" sz="1800" i="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This mostly refers to raw material bought by the customer.</a:t>
            </a:r>
            <a:endParaRPr lang="en-US" sz="1800" i="1"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Clr>
                <a:srgbClr val="0070C0"/>
              </a:buClr>
              <a:buFont typeface="Symbol" panose="05050102010706020507" pitchFamily="18" charset="2"/>
              <a:buChar char=""/>
            </a:pPr>
            <a:r>
              <a:rPr lang="en-US" sz="1800" i="1"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This can also include gaging or tooling.</a:t>
            </a:r>
            <a:endParaRPr lang="en-US" sz="1800" i="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i="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 What should employees be looking for in terms of quality and any other identifiers?</a:t>
            </a:r>
            <a:endParaRPr lang="en-US" sz="1800" i="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61D43FD-2B18-46EF-B464-227E9B437D2B}" type="slidenum">
              <a:rPr lang="en-US" smtClean="0"/>
              <a:t>13</a:t>
            </a:fld>
            <a:endParaRPr lang="en-US"/>
          </a:p>
        </p:txBody>
      </p:sp>
    </p:spTree>
    <p:extLst>
      <p:ext uri="{BB962C8B-B14F-4D97-AF65-F5344CB8AC3E}">
        <p14:creationId xmlns:p14="http://schemas.microsoft.com/office/powerpoint/2010/main" val="257161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our training presentation, we will be addressing the topics listed here. </a:t>
            </a:r>
          </a:p>
        </p:txBody>
      </p:sp>
      <p:sp>
        <p:nvSpPr>
          <p:cNvPr id="4" name="Slide Number Placeholder 3"/>
          <p:cNvSpPr>
            <a:spLocks noGrp="1"/>
          </p:cNvSpPr>
          <p:nvPr>
            <p:ph type="sldNum" sz="quarter" idx="5"/>
          </p:nvPr>
        </p:nvSpPr>
        <p:spPr/>
        <p:txBody>
          <a:bodyPr/>
          <a:lstStyle/>
          <a:p>
            <a:fld id="{F61D43FD-2B18-46EF-B464-227E9B437D2B}" type="slidenum">
              <a:rPr lang="en-US" smtClean="0"/>
              <a:t>2</a:t>
            </a:fld>
            <a:endParaRPr lang="en-US"/>
          </a:p>
        </p:txBody>
      </p:sp>
    </p:spTree>
    <p:extLst>
      <p:ext uri="{BB962C8B-B14F-4D97-AF65-F5344CB8AC3E}">
        <p14:creationId xmlns:p14="http://schemas.microsoft.com/office/powerpoint/2010/main" val="1334954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Throughout this training presentation we will work together to achieve the following learning objectives: </a:t>
            </a:r>
          </a:p>
          <a:p>
            <a:r>
              <a:rPr lang="en-US" b="1" dirty="0"/>
              <a:t>Explain</a:t>
            </a:r>
            <a:r>
              <a:rPr lang="en-US" dirty="0"/>
              <a:t> how products are identified at {Small Manufacturing Company}.</a:t>
            </a:r>
          </a:p>
          <a:p>
            <a:r>
              <a:rPr lang="en-US" b="1" dirty="0"/>
              <a:t>Define </a:t>
            </a:r>
            <a:r>
              <a:rPr lang="en-US" dirty="0"/>
              <a:t>the traceability process at {Small Manufacturing Company}. </a:t>
            </a:r>
          </a:p>
          <a:p>
            <a:r>
              <a:rPr lang="en-US" b="1" dirty="0"/>
              <a:t>Identify </a:t>
            </a:r>
            <a:r>
              <a:rPr lang="en-US" dirty="0"/>
              <a:t>your role in the traceability process.</a:t>
            </a:r>
          </a:p>
          <a:p>
            <a:endParaRPr lang="en-US" dirty="0"/>
          </a:p>
        </p:txBody>
      </p:sp>
      <p:sp>
        <p:nvSpPr>
          <p:cNvPr id="4" name="Slide Number Placeholder 3"/>
          <p:cNvSpPr>
            <a:spLocks noGrp="1"/>
          </p:cNvSpPr>
          <p:nvPr>
            <p:ph type="sldNum" sz="quarter" idx="5"/>
          </p:nvPr>
        </p:nvSpPr>
        <p:spPr/>
        <p:txBody>
          <a:bodyPr/>
          <a:lstStyle/>
          <a:p>
            <a:fld id="{F61D43FD-2B18-46EF-B464-227E9B437D2B}" type="slidenum">
              <a:rPr lang="en-US" smtClean="0"/>
              <a:t>3</a:t>
            </a:fld>
            <a:endParaRPr lang="en-US"/>
          </a:p>
        </p:txBody>
      </p:sp>
    </p:spTree>
    <p:extLst>
      <p:ext uri="{BB962C8B-B14F-4D97-AF65-F5344CB8AC3E}">
        <p14:creationId xmlns:p14="http://schemas.microsoft.com/office/powerpoint/2010/main" val="185821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none" dirty="0"/>
              <a:t>Facilitator provide the trainees different examples of the gears made by {Small Manufacturing Company} and show them the similarities and differences between them. What are characteristics you want them to be able to identify or recognize? What documents do they need to be able to identify? </a:t>
            </a:r>
          </a:p>
        </p:txBody>
      </p:sp>
      <p:sp>
        <p:nvSpPr>
          <p:cNvPr id="4" name="Slide Number Placeholder 3"/>
          <p:cNvSpPr>
            <a:spLocks noGrp="1"/>
          </p:cNvSpPr>
          <p:nvPr>
            <p:ph type="sldNum" sz="quarter" idx="5"/>
          </p:nvPr>
        </p:nvSpPr>
        <p:spPr/>
        <p:txBody>
          <a:bodyPr/>
          <a:lstStyle/>
          <a:p>
            <a:fld id="{F61D43FD-2B18-46EF-B464-227E9B437D2B}" type="slidenum">
              <a:rPr lang="en-US" smtClean="0"/>
              <a:t>5</a:t>
            </a:fld>
            <a:endParaRPr lang="en-US"/>
          </a:p>
        </p:txBody>
      </p:sp>
    </p:spTree>
    <p:extLst>
      <p:ext uri="{BB962C8B-B14F-4D97-AF65-F5344CB8AC3E}">
        <p14:creationId xmlns:p14="http://schemas.microsoft.com/office/powerpoint/2010/main" val="2122505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800" i="0" kern="100" dirty="0">
                <a:effectLst/>
                <a:latin typeface="Aptos" panose="020B0004020202020204" pitchFamily="34" charset="0"/>
                <a:ea typeface="Aptos" panose="020B0004020202020204" pitchFamily="34" charset="0"/>
                <a:cs typeface="Times New Roman" panose="02020603050405020304" pitchFamily="18" charset="0"/>
              </a:rPr>
              <a:t>At {Small Manufacturing Company} we produce two main products: precision gears and gearbox assemblies. The first step in product identification and traceability is to be able to identify the products.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Precision Gears are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Complex, tight tolerance gearing</a:t>
            </a: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Complex shapes, alloys and sizes</a:t>
            </a: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Manufacturing process configured to efficiently produce, even in small lot sizes</a:t>
            </a:r>
          </a:p>
          <a:p>
            <a:pPr marL="342900" marR="0" lvl="0" indent="-342900">
              <a:lnSpc>
                <a:spcPct val="115000"/>
              </a:lnSpc>
              <a:spcAft>
                <a:spcPts val="800"/>
              </a:spcAft>
              <a:buFont typeface="Wingdings" panose="05000000000000000000" pitchFamily="2" charset="2"/>
              <a:buChar char=""/>
              <a:tabLst>
                <a:tab pos="457200" algn="l"/>
              </a:tabLst>
            </a:pPr>
            <a:r>
              <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We currently serve defense, automotive and commercial markets.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buFont typeface="Symbol" panose="05050102010706020507" pitchFamily="18" charset="2"/>
              <a:buChar char=""/>
            </a:pPr>
            <a:r>
              <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We measure down to the 0.0001” – sometimes even tighter than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r>
              <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Quality is our number one focus.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buNone/>
            </a:pPr>
            <a:r>
              <a:rPr lang="en-US"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We do this through thorough inspection and state-of-the-art equipment.</a:t>
            </a:r>
            <a:endParaRPr lang="en-US" dirty="0"/>
          </a:p>
        </p:txBody>
      </p:sp>
      <p:sp>
        <p:nvSpPr>
          <p:cNvPr id="4" name="Slide Number Placeholder 3"/>
          <p:cNvSpPr>
            <a:spLocks noGrp="1"/>
          </p:cNvSpPr>
          <p:nvPr>
            <p:ph type="sldNum" sz="quarter" idx="5"/>
          </p:nvPr>
        </p:nvSpPr>
        <p:spPr/>
        <p:txBody>
          <a:bodyPr/>
          <a:lstStyle/>
          <a:p>
            <a:fld id="{F61D43FD-2B18-46EF-B464-227E9B437D2B}" type="slidenum">
              <a:rPr lang="en-US" smtClean="0"/>
              <a:t>6</a:t>
            </a:fld>
            <a:endParaRPr lang="en-US"/>
          </a:p>
        </p:txBody>
      </p:sp>
    </p:spTree>
    <p:extLst>
      <p:ext uri="{BB962C8B-B14F-4D97-AF65-F5344CB8AC3E}">
        <p14:creationId xmlns:p14="http://schemas.microsoft.com/office/powerpoint/2010/main" val="2817634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Aft>
                <a:spcPts val="800"/>
              </a:spcAft>
              <a:buFont typeface="Wingdings" panose="05000000000000000000" pitchFamily="2" charset="2"/>
              <a:buNone/>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Gearbox assemblies are manufactured to exact customer specifications. All gearbox assemblies and gears are maintained by </a:t>
            </a:r>
            <a:r>
              <a:rPr lang="en-US" sz="18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work instructions, torque device calibration, cleanliness, and training for assembly specific tasks.</a:t>
            </a:r>
            <a:endParaRPr lang="en-US" dirty="0"/>
          </a:p>
        </p:txBody>
      </p:sp>
      <p:sp>
        <p:nvSpPr>
          <p:cNvPr id="4" name="Slide Number Placeholder 3"/>
          <p:cNvSpPr>
            <a:spLocks noGrp="1"/>
          </p:cNvSpPr>
          <p:nvPr>
            <p:ph type="sldNum" sz="quarter" idx="5"/>
          </p:nvPr>
        </p:nvSpPr>
        <p:spPr/>
        <p:txBody>
          <a:bodyPr/>
          <a:lstStyle/>
          <a:p>
            <a:fld id="{F61D43FD-2B18-46EF-B464-227E9B437D2B}" type="slidenum">
              <a:rPr lang="en-US" smtClean="0"/>
              <a:t>7</a:t>
            </a:fld>
            <a:endParaRPr lang="en-US"/>
          </a:p>
        </p:txBody>
      </p:sp>
    </p:spTree>
    <p:extLst>
      <p:ext uri="{BB962C8B-B14F-4D97-AF65-F5344CB8AC3E}">
        <p14:creationId xmlns:p14="http://schemas.microsoft.com/office/powerpoint/2010/main" val="2618940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Once a customer makes their purchase order, raw materials are ordered from subcontractors. These materials need to meet customer requirements and customers often order the materials and send them to us themselves. Once we receive the subcontractor materials, we need to make sure we received the correct number of materials and that they are good quality materials. Our gears can not be great if the materials they are made from are not. Customer requested gaging and tooling should also be clearly marked. We want to </a:t>
            </a:r>
            <a:r>
              <a:rPr lang="en-US" sz="12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d</a:t>
            </a:r>
            <a:r>
              <a:rPr lang="en-US" sz="12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ocument the condition of any customer supplied material upon receipt of it.</a:t>
            </a:r>
            <a:endParaRPr lang="en-US" dirty="0"/>
          </a:p>
          <a:p>
            <a:endParaRPr lang="en-US" dirty="0"/>
          </a:p>
        </p:txBody>
      </p:sp>
      <p:sp>
        <p:nvSpPr>
          <p:cNvPr id="4" name="Slide Number Placeholder 3"/>
          <p:cNvSpPr>
            <a:spLocks noGrp="1"/>
          </p:cNvSpPr>
          <p:nvPr>
            <p:ph type="sldNum" sz="quarter" idx="5"/>
          </p:nvPr>
        </p:nvSpPr>
        <p:spPr/>
        <p:txBody>
          <a:bodyPr/>
          <a:lstStyle/>
          <a:p>
            <a:fld id="{F61D43FD-2B18-46EF-B464-227E9B437D2B}" type="slidenum">
              <a:rPr lang="en-US" smtClean="0"/>
              <a:t>8</a:t>
            </a:fld>
            <a:endParaRPr lang="en-US"/>
          </a:p>
        </p:txBody>
      </p:sp>
    </p:spTree>
    <p:extLst>
      <p:ext uri="{BB962C8B-B14F-4D97-AF65-F5344CB8AC3E}">
        <p14:creationId xmlns:p14="http://schemas.microsoft.com/office/powerpoint/2010/main" val="350019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Aft>
                <a:spcPts val="800"/>
              </a:spcAft>
              <a:buClr>
                <a:srgbClr val="0070C0"/>
              </a:buClr>
              <a:buFont typeface="Symbol" panose="05050102010706020507" pitchFamily="18" charset="2"/>
              <a:buNone/>
            </a:pPr>
            <a:r>
              <a:rPr lang="en-US" sz="1800" kern="100" dirty="0">
                <a:solidFill>
                  <a:srgbClr val="0070C0"/>
                </a:solidFill>
                <a:effectLst/>
                <a:latin typeface="Aptos" panose="020B0004020202020204" pitchFamily="34" charset="0"/>
                <a:ea typeface="Aptos" panose="020B0004020202020204" pitchFamily="34" charset="0"/>
                <a:cs typeface="Times New Roman" panose="02020603050405020304" pitchFamily="18" charset="0"/>
              </a:rPr>
              <a:t>Throughout the manufacturing process, be on the look out for broken parts, missing components, non-conformance to PO, and any incomplete outside operation. These issues need to be identified and rectified quickly to maintain quality and meet customer requirements. </a:t>
            </a:r>
          </a:p>
        </p:txBody>
      </p:sp>
      <p:sp>
        <p:nvSpPr>
          <p:cNvPr id="4" name="Slide Number Placeholder 3"/>
          <p:cNvSpPr>
            <a:spLocks noGrp="1"/>
          </p:cNvSpPr>
          <p:nvPr>
            <p:ph type="sldNum" sz="quarter" idx="5"/>
          </p:nvPr>
        </p:nvSpPr>
        <p:spPr/>
        <p:txBody>
          <a:bodyPr/>
          <a:lstStyle/>
          <a:p>
            <a:fld id="{F61D43FD-2B18-46EF-B464-227E9B437D2B}" type="slidenum">
              <a:rPr lang="en-US" smtClean="0"/>
              <a:t>9</a:t>
            </a:fld>
            <a:endParaRPr lang="en-US"/>
          </a:p>
        </p:txBody>
      </p:sp>
    </p:spTree>
    <p:extLst>
      <p:ext uri="{BB962C8B-B14F-4D97-AF65-F5344CB8AC3E}">
        <p14:creationId xmlns:p14="http://schemas.microsoft.com/office/powerpoint/2010/main" val="219756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our products are customized to our customers specifications. Because each gear and gearbox assembly are unique to the customer, we have to be extremely careful about keeping track of every product throughout the production process. Starting when we receive our customer’s specifications and directions for how they want a product, through the manufacturing process until we ship the product to the customer, we have to maintain consistent labeling and monitor the process closely to ensure that our customers receive exactly what they ordered, quality gears. </a:t>
            </a:r>
          </a:p>
          <a:p>
            <a:endParaRPr lang="en-US" dirty="0"/>
          </a:p>
        </p:txBody>
      </p:sp>
      <p:sp>
        <p:nvSpPr>
          <p:cNvPr id="4" name="Slide Number Placeholder 3"/>
          <p:cNvSpPr>
            <a:spLocks noGrp="1"/>
          </p:cNvSpPr>
          <p:nvPr>
            <p:ph type="sldNum" sz="quarter" idx="5"/>
          </p:nvPr>
        </p:nvSpPr>
        <p:spPr/>
        <p:txBody>
          <a:bodyPr/>
          <a:lstStyle/>
          <a:p>
            <a:fld id="{F61D43FD-2B18-46EF-B464-227E9B437D2B}" type="slidenum">
              <a:rPr lang="en-US" smtClean="0"/>
              <a:t>11</a:t>
            </a:fld>
            <a:endParaRPr lang="en-US"/>
          </a:p>
        </p:txBody>
      </p:sp>
    </p:spTree>
    <p:extLst>
      <p:ext uri="{BB962C8B-B14F-4D97-AF65-F5344CB8AC3E}">
        <p14:creationId xmlns:p14="http://schemas.microsoft.com/office/powerpoint/2010/main" val="2746148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67000"/>
            <a:lum/>
          </a:blip>
          <a:srcRect/>
          <a:stretch>
            <a:fillRect t="-10000" b="-10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B1BC88-99A4-3059-6C0F-8FE24E3B6296}"/>
              </a:ext>
            </a:extLst>
          </p:cNvPr>
          <p:cNvSpPr/>
          <p:nvPr userDrawn="1"/>
        </p:nvSpPr>
        <p:spPr>
          <a:xfrm>
            <a:off x="1524000" y="1122363"/>
            <a:ext cx="9144000" cy="4135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04D45A-B63C-E1FB-B22E-445CECAF8809}"/>
              </a:ext>
            </a:extLst>
          </p:cNvPr>
          <p:cNvSpPr>
            <a:spLocks noGrp="1"/>
          </p:cNvSpPr>
          <p:nvPr>
            <p:ph type="ctrTitle"/>
          </p:nvPr>
        </p:nvSpPr>
        <p:spPr>
          <a:xfrm>
            <a:off x="1524000" y="1122363"/>
            <a:ext cx="9144000" cy="2387600"/>
          </a:xfrm>
          <a:ln>
            <a:noFill/>
          </a:ln>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3A95F49-7689-9C27-B2CA-B8D94D4CBCBB}"/>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3AA4407-B258-1368-ED27-121C112A1E0C}"/>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6" name="Slide Number Placeholder 5">
            <a:extLst>
              <a:ext uri="{FF2B5EF4-FFF2-40B4-BE49-F238E27FC236}">
                <a16:creationId xmlns:a16="http://schemas.microsoft.com/office/drawing/2014/main" id="{274334E8-C7A8-2A4A-5AC6-F118710BF5A9}"/>
              </a:ext>
            </a:extLst>
          </p:cNvPr>
          <p:cNvSpPr>
            <a:spLocks noGrp="1"/>
          </p:cNvSpPr>
          <p:nvPr>
            <p:ph type="sldNum" sz="quarter" idx="12"/>
          </p:nvPr>
        </p:nvSpPr>
        <p:spPr/>
        <p:txBody>
          <a:bodyPr/>
          <a:lstStyle/>
          <a:p>
            <a:fld id="{0E514AFA-3326-4C34-B1D8-831F72801A6E}" type="slidenum">
              <a:rPr lang="en-US" smtClean="0"/>
              <a:t>‹#›</a:t>
            </a:fld>
            <a:endParaRPr lang="en-US"/>
          </a:p>
        </p:txBody>
      </p:sp>
      <p:pic>
        <p:nvPicPr>
          <p:cNvPr id="8" name="Picture 7" descr="A red and white striped logo&#10;&#10;AI-generated content may be incorrect.">
            <a:extLst>
              <a:ext uri="{FF2B5EF4-FFF2-40B4-BE49-F238E27FC236}">
                <a16:creationId xmlns:a16="http://schemas.microsoft.com/office/drawing/2014/main" id="{68175AB8-EFE0-0EA9-1A72-0EB40BE7B0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12920" y="6356350"/>
            <a:ext cx="366159" cy="329543"/>
          </a:xfrm>
          <a:prstGeom prst="rect">
            <a:avLst/>
          </a:prstGeom>
        </p:spPr>
      </p:pic>
    </p:spTree>
    <p:extLst>
      <p:ext uri="{BB962C8B-B14F-4D97-AF65-F5344CB8AC3E}">
        <p14:creationId xmlns:p14="http://schemas.microsoft.com/office/powerpoint/2010/main" val="942073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2B7E-0BCF-5BA6-4D70-110EF4E466AC}"/>
              </a:ext>
            </a:extLst>
          </p:cNvPr>
          <p:cNvSpPr>
            <a:spLocks noGrp="1"/>
          </p:cNvSpPr>
          <p:nvPr>
            <p:ph type="title"/>
          </p:nvPr>
        </p:nvSpPr>
        <p:spPr>
          <a:xfrm>
            <a:off x="5906810" y="365125"/>
            <a:ext cx="6099313" cy="1325563"/>
          </a:xfrm>
        </p:spPr>
        <p:txBody>
          <a:bodyPr/>
          <a:lstStyle>
            <a:lvl1pPr>
              <a:defRPr/>
            </a:lvl1pPr>
          </a:lstStyle>
          <a:p>
            <a:endParaRPr lang="en-US" dirty="0"/>
          </a:p>
        </p:txBody>
      </p:sp>
      <p:sp>
        <p:nvSpPr>
          <p:cNvPr id="3" name="Date Placeholder 2">
            <a:extLst>
              <a:ext uri="{FF2B5EF4-FFF2-40B4-BE49-F238E27FC236}">
                <a16:creationId xmlns:a16="http://schemas.microsoft.com/office/drawing/2014/main" id="{6E888BEC-A549-3D92-5F7F-66C03BB6C850}"/>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25D7844F-1CBB-46A4-5D91-596BAD4DF965}"/>
              </a:ext>
            </a:extLst>
          </p:cNvPr>
          <p:cNvSpPr>
            <a:spLocks noGrp="1"/>
          </p:cNvSpPr>
          <p:nvPr>
            <p:ph type="sldNum" sz="quarter" idx="12"/>
          </p:nvPr>
        </p:nvSpPr>
        <p:spPr/>
        <p:txBody>
          <a:bodyPr/>
          <a:lstStyle/>
          <a:p>
            <a:fld id="{11A71338-8BA2-4C79-A6C5-5A8E30081D0C}" type="slidenum">
              <a:rPr lang="en-US" smtClean="0"/>
              <a:pPr/>
              <a:t>‹#›</a:t>
            </a:fld>
            <a:endParaRPr lang="en-US" dirty="0"/>
          </a:p>
        </p:txBody>
      </p:sp>
      <p:sp>
        <p:nvSpPr>
          <p:cNvPr id="9" name="Text Placeholder 8">
            <a:extLst>
              <a:ext uri="{FF2B5EF4-FFF2-40B4-BE49-F238E27FC236}">
                <a16:creationId xmlns:a16="http://schemas.microsoft.com/office/drawing/2014/main" id="{65BDEB88-D9FC-A3AC-A1B5-C00E5BDDB0DA}"/>
              </a:ext>
            </a:extLst>
          </p:cNvPr>
          <p:cNvSpPr>
            <a:spLocks noGrp="1"/>
          </p:cNvSpPr>
          <p:nvPr>
            <p:ph type="body" sz="quarter" idx="14"/>
          </p:nvPr>
        </p:nvSpPr>
        <p:spPr>
          <a:xfrm>
            <a:off x="5906811" y="1774652"/>
            <a:ext cx="6099313" cy="4184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CA766896-3557-BDF2-03CD-47496D5A6C66}"/>
              </a:ext>
            </a:extLst>
          </p:cNvPr>
          <p:cNvSpPr>
            <a:spLocks noGrp="1"/>
          </p:cNvSpPr>
          <p:nvPr>
            <p:ph type="pic" sz="quarter" idx="15"/>
          </p:nvPr>
        </p:nvSpPr>
        <p:spPr>
          <a:xfrm>
            <a:off x="658950" y="365125"/>
            <a:ext cx="5139289" cy="5678488"/>
          </a:xfrm>
        </p:spPr>
        <p:txBody>
          <a:bodyPr/>
          <a:lstStyle/>
          <a:p>
            <a:endParaRPr lang="en-US" dirty="0"/>
          </a:p>
        </p:txBody>
      </p:sp>
      <p:pic>
        <p:nvPicPr>
          <p:cNvPr id="12" name="Picture 11">
            <a:extLst>
              <a:ext uri="{FF2B5EF4-FFF2-40B4-BE49-F238E27FC236}">
                <a16:creationId xmlns:a16="http://schemas.microsoft.com/office/drawing/2014/main" id="{C17D498C-0550-6D55-EDF9-7F453A3708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8847" y="1553561"/>
            <a:ext cx="6353175" cy="158503"/>
          </a:xfrm>
          <a:prstGeom prst="rect">
            <a:avLst/>
          </a:prstGeom>
        </p:spPr>
      </p:pic>
    </p:spTree>
    <p:extLst>
      <p:ext uri="{BB962C8B-B14F-4D97-AF65-F5344CB8AC3E}">
        <p14:creationId xmlns:p14="http://schemas.microsoft.com/office/powerpoint/2010/main" val="446054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2F5E0-D87D-60D0-6087-D64DA84EAE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5C93E4-38EB-EA2C-F7AB-C53D7638F9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C9BBBC-7E55-E6BE-D944-E2552D89B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542F9-9C44-3F9A-F927-387704AA783B}"/>
              </a:ext>
            </a:extLst>
          </p:cNvPr>
          <p:cNvSpPr>
            <a:spLocks noGrp="1"/>
          </p:cNvSpPr>
          <p:nvPr>
            <p:ph type="dt" sz="half" idx="10"/>
          </p:nvPr>
        </p:nvSpPr>
        <p:spPr/>
        <p:txBody>
          <a:bodyPr/>
          <a:lstStyle/>
          <a:p>
            <a:fld id="{75BE9C62-1337-40B8-BA50-E9F4861DB4BC}" type="datetime1">
              <a:rPr lang="en-US" smtClean="0"/>
              <a:t>6/16/2026</a:t>
            </a:fld>
            <a:endParaRPr lang="en-US"/>
          </a:p>
        </p:txBody>
      </p:sp>
      <p:sp>
        <p:nvSpPr>
          <p:cNvPr id="7" name="Slide Number Placeholder 6">
            <a:extLst>
              <a:ext uri="{FF2B5EF4-FFF2-40B4-BE49-F238E27FC236}">
                <a16:creationId xmlns:a16="http://schemas.microsoft.com/office/drawing/2014/main" id="{A31DED92-E63F-FA75-E113-15E74656E55C}"/>
              </a:ext>
            </a:extLst>
          </p:cNvPr>
          <p:cNvSpPr>
            <a:spLocks noGrp="1"/>
          </p:cNvSpPr>
          <p:nvPr>
            <p:ph type="sldNum" sz="quarter" idx="12"/>
          </p:nvPr>
        </p:nvSpPr>
        <p:spPr/>
        <p:txBody>
          <a:bodyPr/>
          <a:lstStyle/>
          <a:p>
            <a:fld id="{11A71338-8BA2-4C79-A6C5-5A8E30081D0C}" type="slidenum">
              <a:rPr lang="en-US" smtClean="0"/>
              <a:t>‹#›</a:t>
            </a:fld>
            <a:endParaRPr lang="en-US"/>
          </a:p>
        </p:txBody>
      </p:sp>
      <p:pic>
        <p:nvPicPr>
          <p:cNvPr id="6" name="Picture 5">
            <a:extLst>
              <a:ext uri="{FF2B5EF4-FFF2-40B4-BE49-F238E27FC236}">
                <a16:creationId xmlns:a16="http://schemas.microsoft.com/office/drawing/2014/main" id="{6FD90420-90F2-36A3-6EDC-30BF0C1B3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994"/>
            <a:ext cx="12192000" cy="89694"/>
          </a:xfrm>
          <a:prstGeom prst="rect">
            <a:avLst/>
          </a:prstGeom>
        </p:spPr>
      </p:pic>
    </p:spTree>
    <p:extLst>
      <p:ext uri="{BB962C8B-B14F-4D97-AF65-F5344CB8AC3E}">
        <p14:creationId xmlns:p14="http://schemas.microsoft.com/office/powerpoint/2010/main" val="2160949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36F788-E35C-74DF-D054-AABE3257248D}"/>
              </a:ext>
            </a:extLst>
          </p:cNvPr>
          <p:cNvSpPr/>
          <p:nvPr userDrawn="1"/>
        </p:nvSpPr>
        <p:spPr>
          <a:xfrm>
            <a:off x="1172092" y="742470"/>
            <a:ext cx="7344587" cy="44916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B6925-E241-054F-C7C5-20A1F4D7D447}"/>
              </a:ext>
            </a:extLst>
          </p:cNvPr>
          <p:cNvSpPr>
            <a:spLocks noGrp="1"/>
          </p:cNvSpPr>
          <p:nvPr>
            <p:ph type="title"/>
          </p:nvPr>
        </p:nvSpPr>
        <p:spPr>
          <a:xfrm>
            <a:off x="1172092" y="742470"/>
            <a:ext cx="7344587" cy="2852737"/>
          </a:xfrm>
        </p:spPr>
        <p:txBody>
          <a:bodyPr anchor="b"/>
          <a:lstStyle>
            <a:lvl1pPr>
              <a:defRPr sz="6000">
                <a:ln>
                  <a:noFill/>
                </a:ln>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64CC89B-03AD-02AA-1095-4866B1B66E49}"/>
              </a:ext>
            </a:extLst>
          </p:cNvPr>
          <p:cNvSpPr>
            <a:spLocks noGrp="1"/>
          </p:cNvSpPr>
          <p:nvPr>
            <p:ph type="body" idx="1"/>
          </p:nvPr>
        </p:nvSpPr>
        <p:spPr>
          <a:xfrm>
            <a:off x="1172092" y="3685695"/>
            <a:ext cx="7344587" cy="1500187"/>
          </a:xfrm>
        </p:spPr>
        <p:txBody>
          <a:bodyPr/>
          <a:lstStyle>
            <a:lvl1pPr marL="0" indent="0">
              <a:buNone/>
              <a:defRPr sz="2400">
                <a:solidFill>
                  <a:schemeClr val="accent5"/>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50668D9-1177-5293-5AC5-38D833ACEB36}"/>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5" name="Footer Placeholder 4">
            <a:extLst>
              <a:ext uri="{FF2B5EF4-FFF2-40B4-BE49-F238E27FC236}">
                <a16:creationId xmlns:a16="http://schemas.microsoft.com/office/drawing/2014/main" id="{B83B82A9-750E-2508-F655-03A3EC8CD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C5781-D32B-4DF6-344E-0A0982103AC7}"/>
              </a:ext>
            </a:extLst>
          </p:cNvPr>
          <p:cNvSpPr>
            <a:spLocks noGrp="1"/>
          </p:cNvSpPr>
          <p:nvPr>
            <p:ph type="sldNum" sz="quarter" idx="12"/>
          </p:nvPr>
        </p:nvSpPr>
        <p:spPr/>
        <p:txBody>
          <a:bodyPr/>
          <a:lstStyle/>
          <a:p>
            <a:fld id="{0E514AFA-3326-4C34-B1D8-831F72801A6E}" type="slidenum">
              <a:rPr lang="en-US" smtClean="0"/>
              <a:t>‹#›</a:t>
            </a:fld>
            <a:endParaRPr lang="en-US"/>
          </a:p>
        </p:txBody>
      </p:sp>
      <p:pic>
        <p:nvPicPr>
          <p:cNvPr id="9" name="Picture 8" descr="A group of gears&#10;&#10;AI-generated content may be incorrect.">
            <a:extLst>
              <a:ext uri="{FF2B5EF4-FFF2-40B4-BE49-F238E27FC236}">
                <a16:creationId xmlns:a16="http://schemas.microsoft.com/office/drawing/2014/main" id="{F00505E8-BD64-A2C5-55B3-5553F4379C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7553" y="-1339703"/>
            <a:ext cx="4540250" cy="6858000"/>
          </a:xfrm>
          <a:prstGeom prst="rect">
            <a:avLst/>
          </a:prstGeom>
        </p:spPr>
      </p:pic>
    </p:spTree>
    <p:extLst>
      <p:ext uri="{BB962C8B-B14F-4D97-AF65-F5344CB8AC3E}">
        <p14:creationId xmlns:p14="http://schemas.microsoft.com/office/powerpoint/2010/main" val="450058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4FC9-3768-1846-B7E0-945428DFB1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836B4-2471-1D2C-A490-DECCB7A24B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0A1191-A2CE-89FF-9EC8-415C24366B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1C6637-88C2-2B3F-972D-3373294826C7}"/>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7" name="Slide Number Placeholder 6">
            <a:extLst>
              <a:ext uri="{FF2B5EF4-FFF2-40B4-BE49-F238E27FC236}">
                <a16:creationId xmlns:a16="http://schemas.microsoft.com/office/drawing/2014/main" id="{1841CA57-89DB-56A2-0CDE-50C594C1AFB8}"/>
              </a:ext>
            </a:extLst>
          </p:cNvPr>
          <p:cNvSpPr>
            <a:spLocks noGrp="1"/>
          </p:cNvSpPr>
          <p:nvPr>
            <p:ph type="sldNum" sz="quarter" idx="12"/>
          </p:nvPr>
        </p:nvSpPr>
        <p:spPr/>
        <p:txBody>
          <a:bodyPr/>
          <a:lstStyle/>
          <a:p>
            <a:fld id="{0E514AFA-3326-4C34-B1D8-831F72801A6E}" type="slidenum">
              <a:rPr lang="en-US" smtClean="0"/>
              <a:t>‹#›</a:t>
            </a:fld>
            <a:endParaRPr lang="en-US"/>
          </a:p>
        </p:txBody>
      </p:sp>
      <p:pic>
        <p:nvPicPr>
          <p:cNvPr id="8" name="Picture 7">
            <a:extLst>
              <a:ext uri="{FF2B5EF4-FFF2-40B4-BE49-F238E27FC236}">
                <a16:creationId xmlns:a16="http://schemas.microsoft.com/office/drawing/2014/main" id="{A72A404F-9B6C-8B63-843E-8C60C280C7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994"/>
            <a:ext cx="12192000" cy="89694"/>
          </a:xfrm>
          <a:prstGeom prst="rect">
            <a:avLst/>
          </a:prstGeom>
        </p:spPr>
      </p:pic>
    </p:spTree>
    <p:extLst>
      <p:ext uri="{BB962C8B-B14F-4D97-AF65-F5344CB8AC3E}">
        <p14:creationId xmlns:p14="http://schemas.microsoft.com/office/powerpoint/2010/main" val="129141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4323A-E23D-3780-6F7A-883960D7ED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86FA6F-8CBF-3C2B-5908-BCDD77B05480}"/>
              </a:ext>
            </a:extLst>
          </p:cNvPr>
          <p:cNvSpPr>
            <a:spLocks noGrp="1"/>
          </p:cNvSpPr>
          <p:nvPr>
            <p:ph type="body" idx="1"/>
          </p:nvPr>
        </p:nvSpPr>
        <p:spPr>
          <a:xfrm>
            <a:off x="839788" y="1780381"/>
            <a:ext cx="5157787" cy="724694"/>
          </a:xfrm>
          <a:solidFill>
            <a:schemeClr val="accent1"/>
          </a:solidFill>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1D32B2F-89F7-486A-169E-ACDC0126D8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679ED1-EEAF-4CA6-B180-0C23A8F5C628}"/>
              </a:ext>
            </a:extLst>
          </p:cNvPr>
          <p:cNvSpPr>
            <a:spLocks noGrp="1"/>
          </p:cNvSpPr>
          <p:nvPr>
            <p:ph type="body" sz="quarter" idx="3"/>
          </p:nvPr>
        </p:nvSpPr>
        <p:spPr>
          <a:xfrm>
            <a:off x="6172200" y="1681163"/>
            <a:ext cx="5183188" cy="823912"/>
          </a:xfrm>
          <a:solidFill>
            <a:schemeClr val="accent1"/>
          </a:solidFill>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E3B8A42-6B64-12E6-8658-E8FBB6CF656E}"/>
              </a:ext>
            </a:extLst>
          </p:cNvPr>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97425D5-18D1-DAA3-AC5E-46A2E5A06DEC}"/>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9" name="Slide Number Placeholder 8">
            <a:extLst>
              <a:ext uri="{FF2B5EF4-FFF2-40B4-BE49-F238E27FC236}">
                <a16:creationId xmlns:a16="http://schemas.microsoft.com/office/drawing/2014/main" id="{352B68F4-5FDD-53FD-19BF-BCAE371FC27D}"/>
              </a:ext>
            </a:extLst>
          </p:cNvPr>
          <p:cNvSpPr>
            <a:spLocks noGrp="1"/>
          </p:cNvSpPr>
          <p:nvPr>
            <p:ph type="sldNum" sz="quarter" idx="12"/>
          </p:nvPr>
        </p:nvSpPr>
        <p:spPr/>
        <p:txBody>
          <a:bodyPr/>
          <a:lstStyle/>
          <a:p>
            <a:fld id="{0E514AFA-3326-4C34-B1D8-831F72801A6E}" type="slidenum">
              <a:rPr lang="en-US" smtClean="0"/>
              <a:t>‹#›</a:t>
            </a:fld>
            <a:endParaRPr lang="en-US"/>
          </a:p>
        </p:txBody>
      </p:sp>
      <p:pic>
        <p:nvPicPr>
          <p:cNvPr id="10" name="Picture 9">
            <a:extLst>
              <a:ext uri="{FF2B5EF4-FFF2-40B4-BE49-F238E27FC236}">
                <a16:creationId xmlns:a16="http://schemas.microsoft.com/office/drawing/2014/main" id="{3ABBFE12-9613-DAA1-188F-946744463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994"/>
            <a:ext cx="12192000" cy="89694"/>
          </a:xfrm>
          <a:prstGeom prst="rect">
            <a:avLst/>
          </a:prstGeom>
        </p:spPr>
      </p:pic>
    </p:spTree>
    <p:extLst>
      <p:ext uri="{BB962C8B-B14F-4D97-AF65-F5344CB8AC3E}">
        <p14:creationId xmlns:p14="http://schemas.microsoft.com/office/powerpoint/2010/main" val="283087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5E9E-4FE6-6535-48E3-5303B59754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60888D-BE2B-C997-BBC9-D49B5BB096C5}"/>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5" name="Slide Number Placeholder 4">
            <a:extLst>
              <a:ext uri="{FF2B5EF4-FFF2-40B4-BE49-F238E27FC236}">
                <a16:creationId xmlns:a16="http://schemas.microsoft.com/office/drawing/2014/main" id="{AD930ED2-30D9-EEC4-7EE3-6904E7D32837}"/>
              </a:ext>
            </a:extLst>
          </p:cNvPr>
          <p:cNvSpPr>
            <a:spLocks noGrp="1"/>
          </p:cNvSpPr>
          <p:nvPr>
            <p:ph type="sldNum" sz="quarter" idx="12"/>
          </p:nvPr>
        </p:nvSpPr>
        <p:spPr/>
        <p:txBody>
          <a:bodyPr/>
          <a:lstStyle/>
          <a:p>
            <a:fld id="{0E514AFA-3326-4C34-B1D8-831F72801A6E}" type="slidenum">
              <a:rPr lang="en-US" smtClean="0"/>
              <a:t>‹#›</a:t>
            </a:fld>
            <a:endParaRPr lang="en-US"/>
          </a:p>
        </p:txBody>
      </p:sp>
      <p:pic>
        <p:nvPicPr>
          <p:cNvPr id="6" name="Picture 5">
            <a:extLst>
              <a:ext uri="{FF2B5EF4-FFF2-40B4-BE49-F238E27FC236}">
                <a16:creationId xmlns:a16="http://schemas.microsoft.com/office/drawing/2014/main" id="{9746751A-25DF-0390-B2B9-A8E5CBAEF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994"/>
            <a:ext cx="12192000" cy="89694"/>
          </a:xfrm>
          <a:prstGeom prst="rect">
            <a:avLst/>
          </a:prstGeom>
        </p:spPr>
      </p:pic>
    </p:spTree>
    <p:extLst>
      <p:ext uri="{BB962C8B-B14F-4D97-AF65-F5344CB8AC3E}">
        <p14:creationId xmlns:p14="http://schemas.microsoft.com/office/powerpoint/2010/main" val="2041250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0D4F6-56C3-8844-DC64-92A550A37A6E}"/>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3" name="Footer Placeholder 2">
            <a:extLst>
              <a:ext uri="{FF2B5EF4-FFF2-40B4-BE49-F238E27FC236}">
                <a16:creationId xmlns:a16="http://schemas.microsoft.com/office/drawing/2014/main" id="{957CCABD-EA30-16D8-0F7F-0F49540797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C63694-36C2-859C-C3D1-904EC9E635EF}"/>
              </a:ext>
            </a:extLst>
          </p:cNvPr>
          <p:cNvSpPr>
            <a:spLocks noGrp="1"/>
          </p:cNvSpPr>
          <p:nvPr>
            <p:ph type="sldNum" sz="quarter" idx="12"/>
          </p:nvPr>
        </p:nvSpPr>
        <p:spPr/>
        <p:txBody>
          <a:bodyPr/>
          <a:lstStyle/>
          <a:p>
            <a:fld id="{0E514AFA-3326-4C34-B1D8-831F72801A6E}" type="slidenum">
              <a:rPr lang="en-US" smtClean="0"/>
              <a:t>‹#›</a:t>
            </a:fld>
            <a:endParaRPr lang="en-US"/>
          </a:p>
        </p:txBody>
      </p:sp>
    </p:spTree>
    <p:extLst>
      <p:ext uri="{BB962C8B-B14F-4D97-AF65-F5344CB8AC3E}">
        <p14:creationId xmlns:p14="http://schemas.microsoft.com/office/powerpoint/2010/main" val="3225357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A0D4F6-56C3-8844-DC64-92A550A37A6E}"/>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4" name="Slide Number Placeholder 3">
            <a:extLst>
              <a:ext uri="{FF2B5EF4-FFF2-40B4-BE49-F238E27FC236}">
                <a16:creationId xmlns:a16="http://schemas.microsoft.com/office/drawing/2014/main" id="{5DC63694-36C2-859C-C3D1-904EC9E635EF}"/>
              </a:ext>
            </a:extLst>
          </p:cNvPr>
          <p:cNvSpPr>
            <a:spLocks noGrp="1"/>
          </p:cNvSpPr>
          <p:nvPr>
            <p:ph type="sldNum" sz="quarter" idx="12"/>
          </p:nvPr>
        </p:nvSpPr>
        <p:spPr/>
        <p:txBody>
          <a:bodyPr/>
          <a:lstStyle/>
          <a:p>
            <a:fld id="{0E514AFA-3326-4C34-B1D8-831F72801A6E}" type="slidenum">
              <a:rPr lang="en-US" smtClean="0"/>
              <a:t>‹#›</a:t>
            </a:fld>
            <a:endParaRPr lang="en-US"/>
          </a:p>
        </p:txBody>
      </p:sp>
      <p:pic>
        <p:nvPicPr>
          <p:cNvPr id="6" name="Picture 5" descr="A group of gears&#10;&#10;AI-generated content may be incorrect.">
            <a:extLst>
              <a:ext uri="{FF2B5EF4-FFF2-40B4-BE49-F238E27FC236}">
                <a16:creationId xmlns:a16="http://schemas.microsoft.com/office/drawing/2014/main" id="{FEAEDC23-FAAE-12B8-CE50-6E01BC5FC5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5438" y="-1722474"/>
            <a:ext cx="4540250" cy="6858000"/>
          </a:xfrm>
          <a:prstGeom prst="rect">
            <a:avLst/>
          </a:prstGeom>
        </p:spPr>
      </p:pic>
    </p:spTree>
    <p:extLst>
      <p:ext uri="{BB962C8B-B14F-4D97-AF65-F5344CB8AC3E}">
        <p14:creationId xmlns:p14="http://schemas.microsoft.com/office/powerpoint/2010/main" val="3798614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BB060-9F9A-D71C-5FBD-C9105B2E5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B26B00-DB78-72AD-DF62-C6DEAAD07B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9FAA3A-1C55-43B0-AD58-C20C1FD708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967A41-FAC3-B70D-39CD-6A40FDB2E976}"/>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6" name="Footer Placeholder 5">
            <a:extLst>
              <a:ext uri="{FF2B5EF4-FFF2-40B4-BE49-F238E27FC236}">
                <a16:creationId xmlns:a16="http://schemas.microsoft.com/office/drawing/2014/main" id="{99C9C706-A257-1AEA-5A35-94C6AF9FB3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4A8803-1699-B3B2-63E6-3085EA0ECC18}"/>
              </a:ext>
            </a:extLst>
          </p:cNvPr>
          <p:cNvSpPr>
            <a:spLocks noGrp="1"/>
          </p:cNvSpPr>
          <p:nvPr>
            <p:ph type="sldNum" sz="quarter" idx="12"/>
          </p:nvPr>
        </p:nvSpPr>
        <p:spPr/>
        <p:txBody>
          <a:bodyPr/>
          <a:lstStyle/>
          <a:p>
            <a:fld id="{0E514AFA-3326-4C34-B1D8-831F72801A6E}" type="slidenum">
              <a:rPr lang="en-US" smtClean="0"/>
              <a:t>‹#›</a:t>
            </a:fld>
            <a:endParaRPr lang="en-US"/>
          </a:p>
        </p:txBody>
      </p:sp>
    </p:spTree>
    <p:extLst>
      <p:ext uri="{BB962C8B-B14F-4D97-AF65-F5344CB8AC3E}">
        <p14:creationId xmlns:p14="http://schemas.microsoft.com/office/powerpoint/2010/main" val="3420665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289F-1C66-D010-37E1-46AF92C95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5C73FC-601F-0AC3-5033-0A501E75F1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355186-AD99-9A63-D7C0-6C8A8EE24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E3FC3-5B7D-D3AE-924B-5D2361E15244}"/>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6" name="Footer Placeholder 5">
            <a:extLst>
              <a:ext uri="{FF2B5EF4-FFF2-40B4-BE49-F238E27FC236}">
                <a16:creationId xmlns:a16="http://schemas.microsoft.com/office/drawing/2014/main" id="{F3852992-A509-5DC8-FB37-EE3F5F56D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E65F68-CE84-C1E4-D959-F593596A484F}"/>
              </a:ext>
            </a:extLst>
          </p:cNvPr>
          <p:cNvSpPr>
            <a:spLocks noGrp="1"/>
          </p:cNvSpPr>
          <p:nvPr>
            <p:ph type="sldNum" sz="quarter" idx="12"/>
          </p:nvPr>
        </p:nvSpPr>
        <p:spPr/>
        <p:txBody>
          <a:bodyPr/>
          <a:lstStyle/>
          <a:p>
            <a:fld id="{0E514AFA-3326-4C34-B1D8-831F72801A6E}" type="slidenum">
              <a:rPr lang="en-US" smtClean="0"/>
              <a:t>‹#›</a:t>
            </a:fld>
            <a:endParaRPr lang="en-US"/>
          </a:p>
        </p:txBody>
      </p:sp>
    </p:spTree>
    <p:extLst>
      <p:ext uri="{BB962C8B-B14F-4D97-AF65-F5344CB8AC3E}">
        <p14:creationId xmlns:p14="http://schemas.microsoft.com/office/powerpoint/2010/main" val="4255214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B1BC88-99A4-3059-6C0F-8FE24E3B6296}"/>
              </a:ext>
            </a:extLst>
          </p:cNvPr>
          <p:cNvSpPr/>
          <p:nvPr userDrawn="1"/>
        </p:nvSpPr>
        <p:spPr>
          <a:xfrm>
            <a:off x="1524000" y="1122363"/>
            <a:ext cx="9144000" cy="4135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04D45A-B63C-E1FB-B22E-445CECAF8809}"/>
              </a:ext>
            </a:extLst>
          </p:cNvPr>
          <p:cNvSpPr>
            <a:spLocks noGrp="1"/>
          </p:cNvSpPr>
          <p:nvPr>
            <p:ph type="ctrTitle"/>
          </p:nvPr>
        </p:nvSpPr>
        <p:spPr>
          <a:xfrm>
            <a:off x="1524000" y="1122363"/>
            <a:ext cx="9144000" cy="2387600"/>
          </a:xfrm>
          <a:ln>
            <a:noFill/>
          </a:ln>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3A95F49-7689-9C27-B2CA-B8D94D4CBCBB}"/>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3AA4407-B258-1368-ED27-121C112A1E0C}"/>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6" name="Slide Number Placeholder 5">
            <a:extLst>
              <a:ext uri="{FF2B5EF4-FFF2-40B4-BE49-F238E27FC236}">
                <a16:creationId xmlns:a16="http://schemas.microsoft.com/office/drawing/2014/main" id="{274334E8-C7A8-2A4A-5AC6-F118710BF5A9}"/>
              </a:ext>
            </a:extLst>
          </p:cNvPr>
          <p:cNvSpPr>
            <a:spLocks noGrp="1"/>
          </p:cNvSpPr>
          <p:nvPr>
            <p:ph type="sldNum" sz="quarter" idx="12"/>
          </p:nvPr>
        </p:nvSpPr>
        <p:spPr/>
        <p:txBody>
          <a:bodyPr/>
          <a:lstStyle/>
          <a:p>
            <a:fld id="{0E514AFA-3326-4C34-B1D8-831F72801A6E}" type="slidenum">
              <a:rPr lang="en-US" smtClean="0"/>
              <a:t>‹#›</a:t>
            </a:fld>
            <a:endParaRPr lang="en-US"/>
          </a:p>
        </p:txBody>
      </p:sp>
    </p:spTree>
    <p:extLst>
      <p:ext uri="{BB962C8B-B14F-4D97-AF65-F5344CB8AC3E}">
        <p14:creationId xmlns:p14="http://schemas.microsoft.com/office/powerpoint/2010/main" val="657060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126F5-DC62-9851-8B88-4D931F077B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62668D-19B0-8F62-8D4C-69BA23289E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825B1-4D5B-A8FD-5C99-77EDBBD59E60}"/>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5" name="Footer Placeholder 4">
            <a:extLst>
              <a:ext uri="{FF2B5EF4-FFF2-40B4-BE49-F238E27FC236}">
                <a16:creationId xmlns:a16="http://schemas.microsoft.com/office/drawing/2014/main" id="{87BFC648-9B29-7FC5-C636-1816E8035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49B8F-946B-D2E9-B4D4-9F8DDF923930}"/>
              </a:ext>
            </a:extLst>
          </p:cNvPr>
          <p:cNvSpPr>
            <a:spLocks noGrp="1"/>
          </p:cNvSpPr>
          <p:nvPr>
            <p:ph type="sldNum" sz="quarter" idx="12"/>
          </p:nvPr>
        </p:nvSpPr>
        <p:spPr/>
        <p:txBody>
          <a:bodyPr/>
          <a:lstStyle/>
          <a:p>
            <a:fld id="{0E514AFA-3326-4C34-B1D8-831F72801A6E}" type="slidenum">
              <a:rPr lang="en-US" smtClean="0"/>
              <a:t>‹#›</a:t>
            </a:fld>
            <a:endParaRPr lang="en-US"/>
          </a:p>
        </p:txBody>
      </p:sp>
    </p:spTree>
    <p:extLst>
      <p:ext uri="{BB962C8B-B14F-4D97-AF65-F5344CB8AC3E}">
        <p14:creationId xmlns:p14="http://schemas.microsoft.com/office/powerpoint/2010/main" val="2562292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7B6E87-D9DC-C040-2E84-F603B305D7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500EB3-A3FB-EB21-4F11-6288F0C8F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BE41B-9CF9-5C96-C1CA-74EE0825D05B}"/>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5" name="Footer Placeholder 4">
            <a:extLst>
              <a:ext uri="{FF2B5EF4-FFF2-40B4-BE49-F238E27FC236}">
                <a16:creationId xmlns:a16="http://schemas.microsoft.com/office/drawing/2014/main" id="{9A4CE34F-8EF8-6B11-F452-91D9D9E6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F2A64-0C04-50BA-9541-08BCC806FA79}"/>
              </a:ext>
            </a:extLst>
          </p:cNvPr>
          <p:cNvSpPr>
            <a:spLocks noGrp="1"/>
          </p:cNvSpPr>
          <p:nvPr>
            <p:ph type="sldNum" sz="quarter" idx="12"/>
          </p:nvPr>
        </p:nvSpPr>
        <p:spPr/>
        <p:txBody>
          <a:bodyPr/>
          <a:lstStyle/>
          <a:p>
            <a:fld id="{0E514AFA-3326-4C34-B1D8-831F72801A6E}" type="slidenum">
              <a:rPr lang="en-US" smtClean="0"/>
              <a:t>‹#›</a:t>
            </a:fld>
            <a:endParaRPr lang="en-US"/>
          </a:p>
        </p:txBody>
      </p:sp>
    </p:spTree>
    <p:extLst>
      <p:ext uri="{BB962C8B-B14F-4D97-AF65-F5344CB8AC3E}">
        <p14:creationId xmlns:p14="http://schemas.microsoft.com/office/powerpoint/2010/main" val="881097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F0B1B-E1FC-01B6-02C2-B308A0BC8B9B}"/>
              </a:ext>
            </a:extLst>
          </p:cNvPr>
          <p:cNvSpPr/>
          <p:nvPr userDrawn="1"/>
        </p:nvSpPr>
        <p:spPr>
          <a:xfrm>
            <a:off x="0" y="0"/>
            <a:ext cx="12192000" cy="18586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E416D-0246-F97F-56A8-5D0454D5CC22}"/>
              </a:ext>
            </a:extLst>
          </p:cNvPr>
          <p:cNvSpPr>
            <a:spLocks noGrp="1"/>
          </p:cNvSpPr>
          <p:nvPr>
            <p:ph type="title"/>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653E033B-B74A-58F4-7CF3-04C83525BF58}"/>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CF66608B-2EC6-A190-1860-D5E368592629}"/>
              </a:ext>
            </a:extLst>
          </p:cNvPr>
          <p:cNvSpPr>
            <a:spLocks noGrp="1"/>
          </p:cNvSpPr>
          <p:nvPr>
            <p:ph type="sldNum" sz="quarter" idx="12"/>
          </p:nvPr>
        </p:nvSpPr>
        <p:spPr/>
        <p:txBody>
          <a:bodyPr/>
          <a:lstStyle/>
          <a:p>
            <a:fld id="{11A71338-8BA2-4C79-A6C5-5A8E30081D0C}" type="slidenum">
              <a:rPr lang="en-US" smtClean="0"/>
              <a:pPr/>
              <a:t>‹#›</a:t>
            </a:fld>
            <a:endParaRPr lang="en-US" dirty="0"/>
          </a:p>
        </p:txBody>
      </p:sp>
      <p:pic>
        <p:nvPicPr>
          <p:cNvPr id="8" name="Graphic 7" descr="Boardroom with solid fill">
            <a:extLst>
              <a:ext uri="{FF2B5EF4-FFF2-40B4-BE49-F238E27FC236}">
                <a16:creationId xmlns:a16="http://schemas.microsoft.com/office/drawing/2014/main" id="{3AA7027F-4942-9B96-07E1-C4C8927CF90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7453485" y="1963909"/>
            <a:ext cx="3900316" cy="3900316"/>
          </a:xfrm>
          <a:prstGeom prst="rect">
            <a:avLst/>
          </a:prstGeom>
        </p:spPr>
      </p:pic>
      <p:sp>
        <p:nvSpPr>
          <p:cNvPr id="10" name="Text Placeholder 9">
            <a:extLst>
              <a:ext uri="{FF2B5EF4-FFF2-40B4-BE49-F238E27FC236}">
                <a16:creationId xmlns:a16="http://schemas.microsoft.com/office/drawing/2014/main" id="{30056AE7-096B-015C-AFE1-6B2DFC3C926F}"/>
              </a:ext>
            </a:extLst>
          </p:cNvPr>
          <p:cNvSpPr>
            <a:spLocks noGrp="1"/>
          </p:cNvSpPr>
          <p:nvPr>
            <p:ph type="body" sz="quarter" idx="13"/>
          </p:nvPr>
        </p:nvSpPr>
        <p:spPr>
          <a:xfrm>
            <a:off x="963613" y="2055813"/>
            <a:ext cx="6092825" cy="3808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989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F0B1B-E1FC-01B6-02C2-B308A0BC8B9B}"/>
              </a:ext>
            </a:extLst>
          </p:cNvPr>
          <p:cNvSpPr/>
          <p:nvPr userDrawn="1"/>
        </p:nvSpPr>
        <p:spPr>
          <a:xfrm>
            <a:off x="0" y="0"/>
            <a:ext cx="12192000" cy="18586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E416D-0246-F97F-56A8-5D0454D5CC22}"/>
              </a:ext>
            </a:extLst>
          </p:cNvPr>
          <p:cNvSpPr>
            <a:spLocks noGrp="1"/>
          </p:cNvSpPr>
          <p:nvPr>
            <p:ph type="title"/>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653E033B-B74A-58F4-7CF3-04C83525BF58}"/>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CF66608B-2EC6-A190-1860-D5E368592629}"/>
              </a:ext>
            </a:extLst>
          </p:cNvPr>
          <p:cNvSpPr>
            <a:spLocks noGrp="1"/>
          </p:cNvSpPr>
          <p:nvPr>
            <p:ph type="sldNum" sz="quarter" idx="12"/>
          </p:nvPr>
        </p:nvSpPr>
        <p:spPr/>
        <p:txBody>
          <a:bodyPr/>
          <a:lstStyle/>
          <a:p>
            <a:fld id="{11A71338-8BA2-4C79-A6C5-5A8E30081D0C}" type="slidenum">
              <a:rPr lang="en-US" smtClean="0"/>
              <a:pPr/>
              <a:t>‹#›</a:t>
            </a:fld>
            <a:endParaRPr lang="en-US" dirty="0"/>
          </a:p>
        </p:txBody>
      </p:sp>
      <p:pic>
        <p:nvPicPr>
          <p:cNvPr id="8" name="Graphic 7" descr="Circles with arrows with solid fill">
            <a:extLst>
              <a:ext uri="{FF2B5EF4-FFF2-40B4-BE49-F238E27FC236}">
                <a16:creationId xmlns:a16="http://schemas.microsoft.com/office/drawing/2014/main" id="{3AA7027F-4942-9B96-07E1-C4C8927CF90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453485" y="1963909"/>
            <a:ext cx="3900316" cy="3900316"/>
          </a:xfrm>
          <a:prstGeom prst="rect">
            <a:avLst/>
          </a:prstGeom>
        </p:spPr>
      </p:pic>
      <p:sp>
        <p:nvSpPr>
          <p:cNvPr id="10" name="Text Placeholder 9">
            <a:extLst>
              <a:ext uri="{FF2B5EF4-FFF2-40B4-BE49-F238E27FC236}">
                <a16:creationId xmlns:a16="http://schemas.microsoft.com/office/drawing/2014/main" id="{30056AE7-096B-015C-AFE1-6B2DFC3C926F}"/>
              </a:ext>
            </a:extLst>
          </p:cNvPr>
          <p:cNvSpPr>
            <a:spLocks noGrp="1"/>
          </p:cNvSpPr>
          <p:nvPr>
            <p:ph type="body" sz="quarter" idx="13"/>
          </p:nvPr>
        </p:nvSpPr>
        <p:spPr>
          <a:xfrm>
            <a:off x="963613" y="2055813"/>
            <a:ext cx="6092825" cy="3808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03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actic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F0B1B-E1FC-01B6-02C2-B308A0BC8B9B}"/>
              </a:ext>
            </a:extLst>
          </p:cNvPr>
          <p:cNvSpPr/>
          <p:nvPr userDrawn="1"/>
        </p:nvSpPr>
        <p:spPr>
          <a:xfrm>
            <a:off x="0" y="0"/>
            <a:ext cx="12192000" cy="18586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E416D-0246-F97F-56A8-5D0454D5CC22}"/>
              </a:ext>
            </a:extLst>
          </p:cNvPr>
          <p:cNvSpPr>
            <a:spLocks noGrp="1"/>
          </p:cNvSpPr>
          <p:nvPr>
            <p:ph type="title"/>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653E033B-B74A-58F4-7CF3-04C83525BF58}"/>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CF66608B-2EC6-A190-1860-D5E368592629}"/>
              </a:ext>
            </a:extLst>
          </p:cNvPr>
          <p:cNvSpPr>
            <a:spLocks noGrp="1"/>
          </p:cNvSpPr>
          <p:nvPr>
            <p:ph type="sldNum" sz="quarter" idx="12"/>
          </p:nvPr>
        </p:nvSpPr>
        <p:spPr/>
        <p:txBody>
          <a:bodyPr/>
          <a:lstStyle/>
          <a:p>
            <a:fld id="{11A71338-8BA2-4C79-A6C5-5A8E30081D0C}" type="slidenum">
              <a:rPr lang="en-US" smtClean="0"/>
              <a:pPr/>
              <a:t>‹#›</a:t>
            </a:fld>
            <a:endParaRPr lang="en-US" dirty="0"/>
          </a:p>
        </p:txBody>
      </p:sp>
      <p:pic>
        <p:nvPicPr>
          <p:cNvPr id="8" name="Graphic 7" descr="Gears with solid fill">
            <a:extLst>
              <a:ext uri="{FF2B5EF4-FFF2-40B4-BE49-F238E27FC236}">
                <a16:creationId xmlns:a16="http://schemas.microsoft.com/office/drawing/2014/main" id="{3AA7027F-4942-9B96-07E1-C4C8927CF90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38200" y="2107594"/>
            <a:ext cx="3900316" cy="3900316"/>
          </a:xfrm>
          <a:prstGeom prst="rect">
            <a:avLst/>
          </a:prstGeom>
        </p:spPr>
      </p:pic>
      <p:sp>
        <p:nvSpPr>
          <p:cNvPr id="10" name="Text Placeholder 9">
            <a:extLst>
              <a:ext uri="{FF2B5EF4-FFF2-40B4-BE49-F238E27FC236}">
                <a16:creationId xmlns:a16="http://schemas.microsoft.com/office/drawing/2014/main" id="{30056AE7-096B-015C-AFE1-6B2DFC3C926F}"/>
              </a:ext>
            </a:extLst>
          </p:cNvPr>
          <p:cNvSpPr>
            <a:spLocks noGrp="1"/>
          </p:cNvSpPr>
          <p:nvPr>
            <p:ph type="body" sz="quarter" idx="13"/>
          </p:nvPr>
        </p:nvSpPr>
        <p:spPr>
          <a:xfrm>
            <a:off x="5260975" y="2153546"/>
            <a:ext cx="6092825" cy="3808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391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nowledge Chec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F0B1B-E1FC-01B6-02C2-B308A0BC8B9B}"/>
              </a:ext>
            </a:extLst>
          </p:cNvPr>
          <p:cNvSpPr/>
          <p:nvPr userDrawn="1"/>
        </p:nvSpPr>
        <p:spPr>
          <a:xfrm>
            <a:off x="0" y="0"/>
            <a:ext cx="12192000" cy="18586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E416D-0246-F97F-56A8-5D0454D5CC22}"/>
              </a:ext>
            </a:extLst>
          </p:cNvPr>
          <p:cNvSpPr>
            <a:spLocks noGrp="1"/>
          </p:cNvSpPr>
          <p:nvPr>
            <p:ph type="title"/>
          </p:nvPr>
        </p:nvSpPr>
        <p:spPr/>
        <p:txBody>
          <a:bodyPr/>
          <a:lstStyle>
            <a:lvl1pPr>
              <a:defRPr>
                <a:solidFill>
                  <a:schemeClr val="tx1"/>
                </a:solidFill>
              </a:defRPr>
            </a:lvl1pPr>
          </a:lstStyle>
          <a:p>
            <a:endParaRPr lang="en-US" dirty="0"/>
          </a:p>
        </p:txBody>
      </p:sp>
      <p:sp>
        <p:nvSpPr>
          <p:cNvPr id="3" name="Date Placeholder 2">
            <a:extLst>
              <a:ext uri="{FF2B5EF4-FFF2-40B4-BE49-F238E27FC236}">
                <a16:creationId xmlns:a16="http://schemas.microsoft.com/office/drawing/2014/main" id="{653E033B-B74A-58F4-7CF3-04C83525BF58}"/>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CF66608B-2EC6-A190-1860-D5E368592629}"/>
              </a:ext>
            </a:extLst>
          </p:cNvPr>
          <p:cNvSpPr>
            <a:spLocks noGrp="1"/>
          </p:cNvSpPr>
          <p:nvPr>
            <p:ph type="sldNum" sz="quarter" idx="12"/>
          </p:nvPr>
        </p:nvSpPr>
        <p:spPr/>
        <p:txBody>
          <a:bodyPr/>
          <a:lstStyle/>
          <a:p>
            <a:fld id="{11A71338-8BA2-4C79-A6C5-5A8E30081D0C}" type="slidenum">
              <a:rPr lang="en-US" smtClean="0"/>
              <a:pPr/>
              <a:t>‹#›</a:t>
            </a:fld>
            <a:endParaRPr lang="en-US" dirty="0"/>
          </a:p>
        </p:txBody>
      </p:sp>
      <p:pic>
        <p:nvPicPr>
          <p:cNvPr id="8" name="Graphic 7" descr="Lightbulb and gear with solid fill">
            <a:extLst>
              <a:ext uri="{FF2B5EF4-FFF2-40B4-BE49-F238E27FC236}">
                <a16:creationId xmlns:a16="http://schemas.microsoft.com/office/drawing/2014/main" id="{3AA7027F-4942-9B96-07E1-C4C8927CF90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7453485" y="1963909"/>
            <a:ext cx="3900316" cy="3900316"/>
          </a:xfrm>
          <a:prstGeom prst="rect">
            <a:avLst/>
          </a:prstGeom>
        </p:spPr>
      </p:pic>
      <p:sp>
        <p:nvSpPr>
          <p:cNvPr id="10" name="Text Placeholder 9">
            <a:extLst>
              <a:ext uri="{FF2B5EF4-FFF2-40B4-BE49-F238E27FC236}">
                <a16:creationId xmlns:a16="http://schemas.microsoft.com/office/drawing/2014/main" id="{30056AE7-096B-015C-AFE1-6B2DFC3C926F}"/>
              </a:ext>
            </a:extLst>
          </p:cNvPr>
          <p:cNvSpPr>
            <a:spLocks noGrp="1"/>
          </p:cNvSpPr>
          <p:nvPr>
            <p:ph type="body" sz="quarter" idx="13"/>
          </p:nvPr>
        </p:nvSpPr>
        <p:spPr>
          <a:xfrm>
            <a:off x="963613" y="2055813"/>
            <a:ext cx="6092825" cy="3808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9026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roces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CF0B1B-E1FC-01B6-02C2-B308A0BC8B9B}"/>
              </a:ext>
            </a:extLst>
          </p:cNvPr>
          <p:cNvSpPr/>
          <p:nvPr userDrawn="1"/>
        </p:nvSpPr>
        <p:spPr>
          <a:xfrm>
            <a:off x="0" y="0"/>
            <a:ext cx="12192000" cy="18586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9E416D-0246-F97F-56A8-5D0454D5CC22}"/>
              </a:ext>
            </a:extLst>
          </p:cNvPr>
          <p:cNvSpPr>
            <a:spLocks noGrp="1"/>
          </p:cNvSpPr>
          <p:nvPr>
            <p:ph type="title" hasCustomPrompt="1"/>
          </p:nvPr>
        </p:nvSpPr>
        <p:spPr/>
        <p:txBody>
          <a:bodyPr/>
          <a:lstStyle>
            <a:lvl1pPr>
              <a:defRPr>
                <a:solidFill>
                  <a:schemeClr val="tx1"/>
                </a:solidFill>
              </a:defRPr>
            </a:lvl1pPr>
          </a:lstStyle>
          <a:p>
            <a:r>
              <a:rPr lang="en-US" dirty="0"/>
              <a:t>Wrap Up</a:t>
            </a:r>
          </a:p>
        </p:txBody>
      </p:sp>
      <p:sp>
        <p:nvSpPr>
          <p:cNvPr id="3" name="Date Placeholder 2">
            <a:extLst>
              <a:ext uri="{FF2B5EF4-FFF2-40B4-BE49-F238E27FC236}">
                <a16:creationId xmlns:a16="http://schemas.microsoft.com/office/drawing/2014/main" id="{653E033B-B74A-58F4-7CF3-04C83525BF58}"/>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CF66608B-2EC6-A190-1860-D5E368592629}"/>
              </a:ext>
            </a:extLst>
          </p:cNvPr>
          <p:cNvSpPr>
            <a:spLocks noGrp="1"/>
          </p:cNvSpPr>
          <p:nvPr>
            <p:ph type="sldNum" sz="quarter" idx="12"/>
          </p:nvPr>
        </p:nvSpPr>
        <p:spPr/>
        <p:txBody>
          <a:bodyPr/>
          <a:lstStyle/>
          <a:p>
            <a:fld id="{11A71338-8BA2-4C79-A6C5-5A8E30081D0C}" type="slidenum">
              <a:rPr lang="en-US" smtClean="0"/>
              <a:pPr/>
              <a:t>‹#›</a:t>
            </a:fld>
            <a:endParaRPr lang="en-US" dirty="0"/>
          </a:p>
        </p:txBody>
      </p:sp>
      <p:pic>
        <p:nvPicPr>
          <p:cNvPr id="8" name="Graphic 7" descr="Help with solid fill">
            <a:extLst>
              <a:ext uri="{FF2B5EF4-FFF2-40B4-BE49-F238E27FC236}">
                <a16:creationId xmlns:a16="http://schemas.microsoft.com/office/drawing/2014/main" id="{3AA7027F-4942-9B96-07E1-C4C8927CF90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838200" y="2107594"/>
            <a:ext cx="3900316" cy="3900316"/>
          </a:xfrm>
          <a:prstGeom prst="rect">
            <a:avLst/>
          </a:prstGeom>
        </p:spPr>
      </p:pic>
      <p:sp>
        <p:nvSpPr>
          <p:cNvPr id="10" name="Text Placeholder 9">
            <a:extLst>
              <a:ext uri="{FF2B5EF4-FFF2-40B4-BE49-F238E27FC236}">
                <a16:creationId xmlns:a16="http://schemas.microsoft.com/office/drawing/2014/main" id="{30056AE7-096B-015C-AFE1-6B2DFC3C926F}"/>
              </a:ext>
            </a:extLst>
          </p:cNvPr>
          <p:cNvSpPr>
            <a:spLocks noGrp="1"/>
          </p:cNvSpPr>
          <p:nvPr>
            <p:ph type="body" sz="quarter" idx="13"/>
          </p:nvPr>
        </p:nvSpPr>
        <p:spPr>
          <a:xfrm>
            <a:off x="5260975" y="2153546"/>
            <a:ext cx="6092825" cy="3808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8019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67000"/>
            <a:lum/>
          </a:blip>
          <a:srcRect/>
          <a:stretch>
            <a:fillRect t="-10000" b="-10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DAB8D5-40A3-ED11-A7E4-0180E324FEBC}"/>
              </a:ext>
            </a:extLst>
          </p:cNvPr>
          <p:cNvSpPr/>
          <p:nvPr userDrawn="1"/>
        </p:nvSpPr>
        <p:spPr>
          <a:xfrm>
            <a:off x="3912782" y="1652917"/>
            <a:ext cx="4688958" cy="392035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5745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B1BC88-99A4-3059-6C0F-8FE24E3B6296}"/>
              </a:ext>
            </a:extLst>
          </p:cNvPr>
          <p:cNvSpPr/>
          <p:nvPr userDrawn="1"/>
        </p:nvSpPr>
        <p:spPr>
          <a:xfrm>
            <a:off x="1524000" y="1122363"/>
            <a:ext cx="9144000" cy="4135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04D45A-B63C-E1FB-B22E-445CECAF8809}"/>
              </a:ext>
            </a:extLst>
          </p:cNvPr>
          <p:cNvSpPr>
            <a:spLocks noGrp="1"/>
          </p:cNvSpPr>
          <p:nvPr>
            <p:ph type="ctrTitle"/>
          </p:nvPr>
        </p:nvSpPr>
        <p:spPr>
          <a:xfrm>
            <a:off x="1524000" y="1122363"/>
            <a:ext cx="9144000" cy="2387600"/>
          </a:xfrm>
          <a:ln>
            <a:noFill/>
          </a:ln>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B3A95F49-7689-9C27-B2CA-B8D94D4CBCBB}"/>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3AA4407-B258-1368-ED27-121C112A1E0C}"/>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6" name="Slide Number Placeholder 5">
            <a:extLst>
              <a:ext uri="{FF2B5EF4-FFF2-40B4-BE49-F238E27FC236}">
                <a16:creationId xmlns:a16="http://schemas.microsoft.com/office/drawing/2014/main" id="{274334E8-C7A8-2A4A-5AC6-F118710BF5A9}"/>
              </a:ext>
            </a:extLst>
          </p:cNvPr>
          <p:cNvSpPr>
            <a:spLocks noGrp="1"/>
          </p:cNvSpPr>
          <p:nvPr>
            <p:ph type="sldNum" sz="quarter" idx="12"/>
          </p:nvPr>
        </p:nvSpPr>
        <p:spPr/>
        <p:txBody>
          <a:bodyPr/>
          <a:lstStyle/>
          <a:p>
            <a:fld id="{0E514AFA-3326-4C34-B1D8-831F72801A6E}" type="slidenum">
              <a:rPr lang="en-US" smtClean="0"/>
              <a:t>‹#›</a:t>
            </a:fld>
            <a:endParaRPr lang="en-US"/>
          </a:p>
        </p:txBody>
      </p:sp>
    </p:spTree>
    <p:extLst>
      <p:ext uri="{BB962C8B-B14F-4D97-AF65-F5344CB8AC3E}">
        <p14:creationId xmlns:p14="http://schemas.microsoft.com/office/powerpoint/2010/main" val="232259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153ABD1-324D-3A47-7C92-F378865D21BD}"/>
              </a:ext>
            </a:extLst>
          </p:cNvPr>
          <p:cNvSpPr/>
          <p:nvPr userDrawn="1"/>
        </p:nvSpPr>
        <p:spPr>
          <a:xfrm>
            <a:off x="0" y="0"/>
            <a:ext cx="4038600" cy="6132443"/>
          </a:xfrm>
          <a:prstGeom prst="rect">
            <a:avLst/>
          </a:prstGeom>
          <a:solidFill>
            <a:schemeClr val="accent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67B1D-30A6-6655-A553-47C3DBF9070B}"/>
              </a:ext>
            </a:extLst>
          </p:cNvPr>
          <p:cNvSpPr>
            <a:spLocks noGrp="1"/>
          </p:cNvSpPr>
          <p:nvPr>
            <p:ph type="title" hasCustomPrompt="1"/>
          </p:nvPr>
        </p:nvSpPr>
        <p:spPr>
          <a:xfrm>
            <a:off x="202095" y="2403439"/>
            <a:ext cx="3379305" cy="1325563"/>
          </a:xfrm>
        </p:spPr>
        <p:txBody>
          <a:bodyPr/>
          <a:lstStyle>
            <a:lvl1pPr algn="ctr">
              <a:defRPr>
                <a:solidFill>
                  <a:schemeClr val="bg1"/>
                </a:solidFill>
              </a:defRPr>
            </a:lvl1pPr>
          </a:lstStyle>
          <a:p>
            <a:r>
              <a:rPr lang="en-US" dirty="0"/>
              <a:t>Agenda</a:t>
            </a:r>
          </a:p>
        </p:txBody>
      </p:sp>
      <p:sp>
        <p:nvSpPr>
          <p:cNvPr id="3" name="Date Placeholder 2">
            <a:extLst>
              <a:ext uri="{FF2B5EF4-FFF2-40B4-BE49-F238E27FC236}">
                <a16:creationId xmlns:a16="http://schemas.microsoft.com/office/drawing/2014/main" id="{05A199DD-B821-6546-B2CE-9BE6A4EC8F62}"/>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AB68C180-194E-BE4B-7F6B-C6767BBF138E}"/>
              </a:ext>
            </a:extLst>
          </p:cNvPr>
          <p:cNvSpPr>
            <a:spLocks noGrp="1"/>
          </p:cNvSpPr>
          <p:nvPr>
            <p:ph type="sldNum" sz="quarter" idx="12"/>
          </p:nvPr>
        </p:nvSpPr>
        <p:spPr/>
        <p:txBody>
          <a:bodyPr/>
          <a:lstStyle/>
          <a:p>
            <a:fld id="{11A71338-8BA2-4C79-A6C5-5A8E30081D0C}" type="slidenum">
              <a:rPr lang="en-US" smtClean="0"/>
              <a:pPr/>
              <a:t>‹#›</a:t>
            </a:fld>
            <a:endParaRPr lang="en-US" dirty="0"/>
          </a:p>
        </p:txBody>
      </p:sp>
      <p:sp>
        <p:nvSpPr>
          <p:cNvPr id="11" name="Text Placeholder 10">
            <a:extLst>
              <a:ext uri="{FF2B5EF4-FFF2-40B4-BE49-F238E27FC236}">
                <a16:creationId xmlns:a16="http://schemas.microsoft.com/office/drawing/2014/main" id="{95667C3A-851B-1FCE-8B3D-23E277EFB4AA}"/>
              </a:ext>
            </a:extLst>
          </p:cNvPr>
          <p:cNvSpPr>
            <a:spLocks noGrp="1"/>
          </p:cNvSpPr>
          <p:nvPr>
            <p:ph type="body" sz="quarter" idx="13"/>
          </p:nvPr>
        </p:nvSpPr>
        <p:spPr>
          <a:xfrm>
            <a:off x="4240694" y="1590261"/>
            <a:ext cx="7951305" cy="33196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972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2B7E-0BCF-5BA6-4D70-110EF4E466AC}"/>
              </a:ext>
            </a:extLst>
          </p:cNvPr>
          <p:cNvSpPr>
            <a:spLocks noGrp="1"/>
          </p:cNvSpPr>
          <p:nvPr>
            <p:ph type="title" hasCustomPrompt="1"/>
          </p:nvPr>
        </p:nvSpPr>
        <p:spPr>
          <a:xfrm>
            <a:off x="658950" y="365125"/>
            <a:ext cx="6099313" cy="1325563"/>
          </a:xfrm>
        </p:spPr>
        <p:txBody>
          <a:bodyPr/>
          <a:lstStyle>
            <a:lvl1pPr>
              <a:defRPr/>
            </a:lvl1pPr>
          </a:lstStyle>
          <a:p>
            <a:r>
              <a:rPr lang="en-US" dirty="0"/>
              <a:t>Learning Objectives</a:t>
            </a:r>
          </a:p>
        </p:txBody>
      </p:sp>
      <p:sp>
        <p:nvSpPr>
          <p:cNvPr id="3" name="Date Placeholder 2">
            <a:extLst>
              <a:ext uri="{FF2B5EF4-FFF2-40B4-BE49-F238E27FC236}">
                <a16:creationId xmlns:a16="http://schemas.microsoft.com/office/drawing/2014/main" id="{6E888BEC-A549-3D92-5F7F-66C03BB6C850}"/>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25D7844F-1CBB-46A4-5D91-596BAD4DF965}"/>
              </a:ext>
            </a:extLst>
          </p:cNvPr>
          <p:cNvSpPr>
            <a:spLocks noGrp="1"/>
          </p:cNvSpPr>
          <p:nvPr>
            <p:ph type="sldNum" sz="quarter" idx="12"/>
          </p:nvPr>
        </p:nvSpPr>
        <p:spPr/>
        <p:txBody>
          <a:bodyPr/>
          <a:lstStyle/>
          <a:p>
            <a:fld id="{11A71338-8BA2-4C79-A6C5-5A8E30081D0C}" type="slidenum">
              <a:rPr lang="en-US" smtClean="0"/>
              <a:pPr/>
              <a:t>‹#›</a:t>
            </a:fld>
            <a:endParaRPr lang="en-US" dirty="0"/>
          </a:p>
        </p:txBody>
      </p:sp>
      <p:sp>
        <p:nvSpPr>
          <p:cNvPr id="9" name="Text Placeholder 8">
            <a:extLst>
              <a:ext uri="{FF2B5EF4-FFF2-40B4-BE49-F238E27FC236}">
                <a16:creationId xmlns:a16="http://schemas.microsoft.com/office/drawing/2014/main" id="{65BDEB88-D9FC-A3AC-A1B5-C00E5BDDB0DA}"/>
              </a:ext>
            </a:extLst>
          </p:cNvPr>
          <p:cNvSpPr>
            <a:spLocks noGrp="1"/>
          </p:cNvSpPr>
          <p:nvPr>
            <p:ph type="body" sz="quarter" idx="14"/>
          </p:nvPr>
        </p:nvSpPr>
        <p:spPr>
          <a:xfrm>
            <a:off x="658950" y="1858617"/>
            <a:ext cx="6099313" cy="4184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Clockwork metal gears and cogs">
            <a:extLst>
              <a:ext uri="{FF2B5EF4-FFF2-40B4-BE49-F238E27FC236}">
                <a16:creationId xmlns:a16="http://schemas.microsoft.com/office/drawing/2014/main" id="{57D2D54A-C819-E7BC-CCE6-9082835F69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16763" y="-1"/>
            <a:ext cx="5075237" cy="6043613"/>
          </a:xfrm>
          <a:prstGeom prst="rect">
            <a:avLst/>
          </a:prstGeom>
        </p:spPr>
      </p:pic>
    </p:spTree>
    <p:extLst>
      <p:ext uri="{BB962C8B-B14F-4D97-AF65-F5344CB8AC3E}">
        <p14:creationId xmlns:p14="http://schemas.microsoft.com/office/powerpoint/2010/main" val="101327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2B7E-0BCF-5BA6-4D70-110EF4E466AC}"/>
              </a:ext>
            </a:extLst>
          </p:cNvPr>
          <p:cNvSpPr>
            <a:spLocks noGrp="1"/>
          </p:cNvSpPr>
          <p:nvPr>
            <p:ph type="title" hasCustomPrompt="1"/>
          </p:nvPr>
        </p:nvSpPr>
        <p:spPr>
          <a:xfrm>
            <a:off x="658950" y="365125"/>
            <a:ext cx="6099313" cy="1325563"/>
          </a:xfrm>
        </p:spPr>
        <p:txBody>
          <a:bodyPr/>
          <a:lstStyle>
            <a:lvl1pPr>
              <a:defRPr/>
            </a:lvl1pPr>
          </a:lstStyle>
          <a:p>
            <a:r>
              <a:rPr lang="en-US" dirty="0"/>
              <a:t>Learning Objectives</a:t>
            </a:r>
          </a:p>
        </p:txBody>
      </p:sp>
      <p:sp>
        <p:nvSpPr>
          <p:cNvPr id="3" name="Date Placeholder 2">
            <a:extLst>
              <a:ext uri="{FF2B5EF4-FFF2-40B4-BE49-F238E27FC236}">
                <a16:creationId xmlns:a16="http://schemas.microsoft.com/office/drawing/2014/main" id="{6E888BEC-A549-3D92-5F7F-66C03BB6C850}"/>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25D7844F-1CBB-46A4-5D91-596BAD4DF965}"/>
              </a:ext>
            </a:extLst>
          </p:cNvPr>
          <p:cNvSpPr>
            <a:spLocks noGrp="1"/>
          </p:cNvSpPr>
          <p:nvPr>
            <p:ph type="sldNum" sz="quarter" idx="12"/>
          </p:nvPr>
        </p:nvSpPr>
        <p:spPr/>
        <p:txBody>
          <a:bodyPr/>
          <a:lstStyle/>
          <a:p>
            <a:fld id="{11A71338-8BA2-4C79-A6C5-5A8E30081D0C}" type="slidenum">
              <a:rPr lang="en-US" smtClean="0"/>
              <a:pPr/>
              <a:t>‹#›</a:t>
            </a:fld>
            <a:endParaRPr lang="en-US" dirty="0"/>
          </a:p>
        </p:txBody>
      </p:sp>
      <p:sp>
        <p:nvSpPr>
          <p:cNvPr id="9" name="Text Placeholder 8">
            <a:extLst>
              <a:ext uri="{FF2B5EF4-FFF2-40B4-BE49-F238E27FC236}">
                <a16:creationId xmlns:a16="http://schemas.microsoft.com/office/drawing/2014/main" id="{65BDEB88-D9FC-A3AC-A1B5-C00E5BDDB0DA}"/>
              </a:ext>
            </a:extLst>
          </p:cNvPr>
          <p:cNvSpPr>
            <a:spLocks noGrp="1"/>
          </p:cNvSpPr>
          <p:nvPr>
            <p:ph type="body" sz="quarter" idx="14"/>
          </p:nvPr>
        </p:nvSpPr>
        <p:spPr>
          <a:xfrm>
            <a:off x="658950" y="1858617"/>
            <a:ext cx="6099313" cy="4184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Placeholder 5" descr="Stack of machine gears focusing on one gear">
            <a:extLst>
              <a:ext uri="{FF2B5EF4-FFF2-40B4-BE49-F238E27FC236}">
                <a16:creationId xmlns:a16="http://schemas.microsoft.com/office/drawing/2014/main" id="{F8F1754D-9F97-207B-337D-F73569F11DFD}"/>
              </a:ext>
            </a:extLst>
          </p:cNvPr>
          <p:cNvPicPr>
            <a:picLocks noChangeAspect="1"/>
          </p:cNvPicPr>
          <p:nvPr userDrawn="1"/>
        </p:nvPicPr>
        <p:blipFill>
          <a:blip r:embed="rId2">
            <a:extLst>
              <a:ext uri="{28A0092B-C50C-407E-A947-70E740481C1C}">
                <a14:useLocalDpi xmlns:a14="http://schemas.microsoft.com/office/drawing/2010/main" val="0"/>
              </a:ext>
            </a:extLst>
          </a:blip>
          <a:srcRect l="20439" r="20439"/>
          <a:stretch/>
        </p:blipFill>
        <p:spPr>
          <a:xfrm>
            <a:off x="6837363" y="0"/>
            <a:ext cx="5354637" cy="6043613"/>
          </a:xfrm>
          <a:prstGeom prst="rect">
            <a:avLst/>
          </a:prstGeom>
        </p:spPr>
      </p:pic>
    </p:spTree>
    <p:extLst>
      <p:ext uri="{BB962C8B-B14F-4D97-AF65-F5344CB8AC3E}">
        <p14:creationId xmlns:p14="http://schemas.microsoft.com/office/powerpoint/2010/main" val="3251926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2B7E-0BCF-5BA6-4D70-110EF4E466AC}"/>
              </a:ext>
            </a:extLst>
          </p:cNvPr>
          <p:cNvSpPr>
            <a:spLocks noGrp="1"/>
          </p:cNvSpPr>
          <p:nvPr>
            <p:ph type="title" hasCustomPrompt="1"/>
          </p:nvPr>
        </p:nvSpPr>
        <p:spPr>
          <a:xfrm>
            <a:off x="658950" y="365125"/>
            <a:ext cx="6099313" cy="1325563"/>
          </a:xfrm>
        </p:spPr>
        <p:txBody>
          <a:bodyPr/>
          <a:lstStyle>
            <a:lvl1pPr>
              <a:defRPr/>
            </a:lvl1pPr>
          </a:lstStyle>
          <a:p>
            <a:r>
              <a:rPr lang="en-US" dirty="0"/>
              <a:t>Learning Objectives</a:t>
            </a:r>
          </a:p>
        </p:txBody>
      </p:sp>
      <p:sp>
        <p:nvSpPr>
          <p:cNvPr id="3" name="Date Placeholder 2">
            <a:extLst>
              <a:ext uri="{FF2B5EF4-FFF2-40B4-BE49-F238E27FC236}">
                <a16:creationId xmlns:a16="http://schemas.microsoft.com/office/drawing/2014/main" id="{6E888BEC-A549-3D92-5F7F-66C03BB6C850}"/>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25D7844F-1CBB-46A4-5D91-596BAD4DF965}"/>
              </a:ext>
            </a:extLst>
          </p:cNvPr>
          <p:cNvSpPr>
            <a:spLocks noGrp="1"/>
          </p:cNvSpPr>
          <p:nvPr>
            <p:ph type="sldNum" sz="quarter" idx="12"/>
          </p:nvPr>
        </p:nvSpPr>
        <p:spPr/>
        <p:txBody>
          <a:bodyPr/>
          <a:lstStyle/>
          <a:p>
            <a:fld id="{11A71338-8BA2-4C79-A6C5-5A8E30081D0C}" type="slidenum">
              <a:rPr lang="en-US" smtClean="0"/>
              <a:pPr/>
              <a:t>‹#›</a:t>
            </a:fld>
            <a:endParaRPr lang="en-US" dirty="0"/>
          </a:p>
        </p:txBody>
      </p:sp>
      <p:sp>
        <p:nvSpPr>
          <p:cNvPr id="9" name="Text Placeholder 8">
            <a:extLst>
              <a:ext uri="{FF2B5EF4-FFF2-40B4-BE49-F238E27FC236}">
                <a16:creationId xmlns:a16="http://schemas.microsoft.com/office/drawing/2014/main" id="{65BDEB88-D9FC-A3AC-A1B5-C00E5BDDB0DA}"/>
              </a:ext>
            </a:extLst>
          </p:cNvPr>
          <p:cNvSpPr>
            <a:spLocks noGrp="1"/>
          </p:cNvSpPr>
          <p:nvPr>
            <p:ph type="body" sz="quarter" idx="14"/>
          </p:nvPr>
        </p:nvSpPr>
        <p:spPr>
          <a:xfrm>
            <a:off x="658950" y="1858617"/>
            <a:ext cx="6099313" cy="4184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Placeholder 5" descr="Close up of gears">
            <a:extLst>
              <a:ext uri="{FF2B5EF4-FFF2-40B4-BE49-F238E27FC236}">
                <a16:creationId xmlns:a16="http://schemas.microsoft.com/office/drawing/2014/main" id="{F8F1754D-9F97-207B-337D-F73569F11DFD}"/>
              </a:ext>
            </a:extLst>
          </p:cNvPr>
          <p:cNvPicPr>
            <a:picLocks noChangeAspect="1"/>
          </p:cNvPicPr>
          <p:nvPr userDrawn="1"/>
        </p:nvPicPr>
        <p:blipFill>
          <a:blip r:embed="rId2">
            <a:extLst>
              <a:ext uri="{28A0092B-C50C-407E-A947-70E740481C1C}">
                <a14:useLocalDpi xmlns:a14="http://schemas.microsoft.com/office/drawing/2010/main" val="0"/>
              </a:ext>
            </a:extLst>
          </a:blip>
          <a:srcRect l="16775" r="16775"/>
          <a:stretch/>
        </p:blipFill>
        <p:spPr>
          <a:xfrm>
            <a:off x="6837363" y="0"/>
            <a:ext cx="5354637" cy="6043613"/>
          </a:xfrm>
          <a:prstGeom prst="rect">
            <a:avLst/>
          </a:prstGeom>
        </p:spPr>
      </p:pic>
    </p:spTree>
    <p:extLst>
      <p:ext uri="{BB962C8B-B14F-4D97-AF65-F5344CB8AC3E}">
        <p14:creationId xmlns:p14="http://schemas.microsoft.com/office/powerpoint/2010/main" val="286634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2A7E7-30BB-564B-EB99-5BEF725115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C7753-E575-7DE2-42AC-8C99ABED6A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AD13DD-C957-77C2-23A3-6121AEC48C67}"/>
              </a:ext>
            </a:extLst>
          </p:cNvPr>
          <p:cNvSpPr>
            <a:spLocks noGrp="1"/>
          </p:cNvSpPr>
          <p:nvPr>
            <p:ph type="dt" sz="half" idx="10"/>
          </p:nvPr>
        </p:nvSpPr>
        <p:spPr/>
        <p:txBody>
          <a:bodyPr/>
          <a:lstStyle/>
          <a:p>
            <a:fld id="{517C33E8-8891-4AC7-9F06-BE00B69638C3}" type="datetimeFigureOut">
              <a:rPr lang="en-US" smtClean="0"/>
              <a:t>6/16/2026</a:t>
            </a:fld>
            <a:endParaRPr lang="en-US"/>
          </a:p>
        </p:txBody>
      </p:sp>
      <p:sp>
        <p:nvSpPr>
          <p:cNvPr id="6" name="Slide Number Placeholder 5">
            <a:extLst>
              <a:ext uri="{FF2B5EF4-FFF2-40B4-BE49-F238E27FC236}">
                <a16:creationId xmlns:a16="http://schemas.microsoft.com/office/drawing/2014/main" id="{160EF33F-795E-1C65-02EA-81A277075490}"/>
              </a:ext>
            </a:extLst>
          </p:cNvPr>
          <p:cNvSpPr>
            <a:spLocks noGrp="1"/>
          </p:cNvSpPr>
          <p:nvPr>
            <p:ph type="sldNum" sz="quarter" idx="12"/>
          </p:nvPr>
        </p:nvSpPr>
        <p:spPr/>
        <p:txBody>
          <a:bodyPr/>
          <a:lstStyle/>
          <a:p>
            <a:fld id="{0E514AFA-3326-4C34-B1D8-831F72801A6E}" type="slidenum">
              <a:rPr lang="en-US" smtClean="0"/>
              <a:t>‹#›</a:t>
            </a:fld>
            <a:endParaRPr lang="en-US"/>
          </a:p>
        </p:txBody>
      </p:sp>
      <p:pic>
        <p:nvPicPr>
          <p:cNvPr id="9" name="Picture 8">
            <a:extLst>
              <a:ext uri="{FF2B5EF4-FFF2-40B4-BE49-F238E27FC236}">
                <a16:creationId xmlns:a16="http://schemas.microsoft.com/office/drawing/2014/main" id="{E8B731A0-8DCB-4AAE-3E7B-8D59A00CBD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994"/>
            <a:ext cx="12192000" cy="89694"/>
          </a:xfrm>
          <a:prstGeom prst="rect">
            <a:avLst/>
          </a:prstGeom>
        </p:spPr>
      </p:pic>
    </p:spTree>
    <p:extLst>
      <p:ext uri="{BB962C8B-B14F-4D97-AF65-F5344CB8AC3E}">
        <p14:creationId xmlns:p14="http://schemas.microsoft.com/office/powerpoint/2010/main" val="1541526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C2B7E-0BCF-5BA6-4D70-110EF4E466AC}"/>
              </a:ext>
            </a:extLst>
          </p:cNvPr>
          <p:cNvSpPr>
            <a:spLocks noGrp="1"/>
          </p:cNvSpPr>
          <p:nvPr>
            <p:ph type="title"/>
          </p:nvPr>
        </p:nvSpPr>
        <p:spPr>
          <a:xfrm>
            <a:off x="658950" y="365125"/>
            <a:ext cx="6099313" cy="1325563"/>
          </a:xfrm>
        </p:spPr>
        <p:txBody>
          <a:bodyPr/>
          <a:lstStyle>
            <a:lvl1pPr>
              <a:defRPr/>
            </a:lvl1pPr>
          </a:lstStyle>
          <a:p>
            <a:endParaRPr lang="en-US" dirty="0"/>
          </a:p>
        </p:txBody>
      </p:sp>
      <p:sp>
        <p:nvSpPr>
          <p:cNvPr id="3" name="Date Placeholder 2">
            <a:extLst>
              <a:ext uri="{FF2B5EF4-FFF2-40B4-BE49-F238E27FC236}">
                <a16:creationId xmlns:a16="http://schemas.microsoft.com/office/drawing/2014/main" id="{6E888BEC-A549-3D92-5F7F-66C03BB6C850}"/>
              </a:ext>
            </a:extLst>
          </p:cNvPr>
          <p:cNvSpPr>
            <a:spLocks noGrp="1"/>
          </p:cNvSpPr>
          <p:nvPr>
            <p:ph type="dt" sz="half" idx="10"/>
          </p:nvPr>
        </p:nvSpPr>
        <p:spPr/>
        <p:txBody>
          <a:bodyPr/>
          <a:lstStyle/>
          <a:p>
            <a:fld id="{193BAB95-8DA7-460B-B00A-7037C8394FB0}" type="datetime1">
              <a:rPr lang="en-US" smtClean="0"/>
              <a:pPr/>
              <a:t>6/16/2026</a:t>
            </a:fld>
            <a:endParaRPr lang="en-US" dirty="0"/>
          </a:p>
        </p:txBody>
      </p:sp>
      <p:sp>
        <p:nvSpPr>
          <p:cNvPr id="5" name="Slide Number Placeholder 4">
            <a:extLst>
              <a:ext uri="{FF2B5EF4-FFF2-40B4-BE49-F238E27FC236}">
                <a16:creationId xmlns:a16="http://schemas.microsoft.com/office/drawing/2014/main" id="{25D7844F-1CBB-46A4-5D91-596BAD4DF965}"/>
              </a:ext>
            </a:extLst>
          </p:cNvPr>
          <p:cNvSpPr>
            <a:spLocks noGrp="1"/>
          </p:cNvSpPr>
          <p:nvPr>
            <p:ph type="sldNum" sz="quarter" idx="12"/>
          </p:nvPr>
        </p:nvSpPr>
        <p:spPr/>
        <p:txBody>
          <a:bodyPr/>
          <a:lstStyle/>
          <a:p>
            <a:fld id="{11A71338-8BA2-4C79-A6C5-5A8E30081D0C}" type="slidenum">
              <a:rPr lang="en-US" smtClean="0"/>
              <a:pPr/>
              <a:t>‹#›</a:t>
            </a:fld>
            <a:endParaRPr lang="en-US" dirty="0"/>
          </a:p>
        </p:txBody>
      </p:sp>
      <p:sp>
        <p:nvSpPr>
          <p:cNvPr id="9" name="Text Placeholder 8">
            <a:extLst>
              <a:ext uri="{FF2B5EF4-FFF2-40B4-BE49-F238E27FC236}">
                <a16:creationId xmlns:a16="http://schemas.microsoft.com/office/drawing/2014/main" id="{65BDEB88-D9FC-A3AC-A1B5-C00E5BDDB0DA}"/>
              </a:ext>
            </a:extLst>
          </p:cNvPr>
          <p:cNvSpPr>
            <a:spLocks noGrp="1"/>
          </p:cNvSpPr>
          <p:nvPr>
            <p:ph type="body" sz="quarter" idx="14"/>
          </p:nvPr>
        </p:nvSpPr>
        <p:spPr>
          <a:xfrm>
            <a:off x="658950" y="1858617"/>
            <a:ext cx="6099313" cy="41849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CA766896-3557-BDF2-03CD-47496D5A6C66}"/>
              </a:ext>
            </a:extLst>
          </p:cNvPr>
          <p:cNvSpPr>
            <a:spLocks noGrp="1"/>
          </p:cNvSpPr>
          <p:nvPr>
            <p:ph type="pic" sz="quarter" idx="15"/>
          </p:nvPr>
        </p:nvSpPr>
        <p:spPr>
          <a:xfrm>
            <a:off x="6837363" y="365125"/>
            <a:ext cx="5139289" cy="5678488"/>
          </a:xfrm>
        </p:spPr>
        <p:txBody>
          <a:bodyPr/>
          <a:lstStyle/>
          <a:p>
            <a:endParaRPr lang="en-US" dirty="0"/>
          </a:p>
        </p:txBody>
      </p:sp>
      <p:pic>
        <p:nvPicPr>
          <p:cNvPr id="4" name="Picture 3">
            <a:extLst>
              <a:ext uri="{FF2B5EF4-FFF2-40B4-BE49-F238E27FC236}">
                <a16:creationId xmlns:a16="http://schemas.microsoft.com/office/drawing/2014/main" id="{7B4A4C3F-A1E7-F27E-B4E7-4720140F86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526" y="1662576"/>
            <a:ext cx="6353175" cy="158503"/>
          </a:xfrm>
          <a:prstGeom prst="rect">
            <a:avLst/>
          </a:prstGeom>
        </p:spPr>
      </p:pic>
    </p:spTree>
    <p:extLst>
      <p:ext uri="{BB962C8B-B14F-4D97-AF65-F5344CB8AC3E}">
        <p14:creationId xmlns:p14="http://schemas.microsoft.com/office/powerpoint/2010/main" val="1867222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096F6E-0964-4B6F-2E33-4670DD8370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83BB37-1301-2C1D-1C8A-74DDED533D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ED349-54CF-45FB-7B22-606E9B886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7C33E8-8891-4AC7-9F06-BE00B69638C3}" type="datetimeFigureOut">
              <a:rPr lang="en-US" smtClean="0"/>
              <a:t>6/16/2026</a:t>
            </a:fld>
            <a:endParaRPr lang="en-US"/>
          </a:p>
        </p:txBody>
      </p:sp>
      <p:sp>
        <p:nvSpPr>
          <p:cNvPr id="5" name="Footer Placeholder 4">
            <a:extLst>
              <a:ext uri="{FF2B5EF4-FFF2-40B4-BE49-F238E27FC236}">
                <a16:creationId xmlns:a16="http://schemas.microsoft.com/office/drawing/2014/main" id="{E3C53CE2-ED7B-EE85-4407-E9B504F273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4BD1CD-E197-7F4B-A72E-073689CA14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E514AFA-3326-4C34-B1D8-831F72801A6E}" type="slidenum">
              <a:rPr lang="en-US" smtClean="0"/>
              <a:t>‹#›</a:t>
            </a:fld>
            <a:endParaRPr lang="en-US"/>
          </a:p>
        </p:txBody>
      </p:sp>
    </p:spTree>
    <p:extLst>
      <p:ext uri="{BB962C8B-B14F-4D97-AF65-F5344CB8AC3E}">
        <p14:creationId xmlns:p14="http://schemas.microsoft.com/office/powerpoint/2010/main" val="180136808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64" r:id="rId4"/>
    <p:sldLayoutId id="2147483667" r:id="rId5"/>
    <p:sldLayoutId id="2147483668" r:id="rId6"/>
    <p:sldLayoutId id="2147483669" r:id="rId7"/>
    <p:sldLayoutId id="2147483661" r:id="rId8"/>
    <p:sldLayoutId id="2147483670" r:id="rId9"/>
    <p:sldLayoutId id="2147483671" r:id="rId10"/>
    <p:sldLayoutId id="2147483672" r:id="rId11"/>
    <p:sldLayoutId id="2147483651" r:id="rId12"/>
    <p:sldLayoutId id="2147483652" r:id="rId13"/>
    <p:sldLayoutId id="2147483653" r:id="rId14"/>
    <p:sldLayoutId id="2147483654" r:id="rId15"/>
    <p:sldLayoutId id="2147483655" r:id="rId16"/>
    <p:sldLayoutId id="2147483662" r:id="rId17"/>
    <p:sldLayoutId id="2147483656" r:id="rId18"/>
    <p:sldLayoutId id="2147483657" r:id="rId19"/>
    <p:sldLayoutId id="2147483658" r:id="rId20"/>
    <p:sldLayoutId id="2147483659" r:id="rId21"/>
    <p:sldLayoutId id="2147483673" r:id="rId22"/>
    <p:sldLayoutId id="2147483674" r:id="rId23"/>
    <p:sldLayoutId id="2147483675" r:id="rId24"/>
    <p:sldLayoutId id="2147483676" r:id="rId25"/>
    <p:sldLayoutId id="2147483677" r:id="rId26"/>
    <p:sldLayoutId id="2147483660"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7039B-6B36-49C9-CEB7-3B56FBAE7E71}"/>
              </a:ext>
            </a:extLst>
          </p:cNvPr>
          <p:cNvSpPr>
            <a:spLocks noGrp="1"/>
          </p:cNvSpPr>
          <p:nvPr>
            <p:ph type="ctrTitle"/>
          </p:nvPr>
        </p:nvSpPr>
        <p:spPr/>
        <p:txBody>
          <a:bodyPr>
            <a:normAutofit/>
          </a:bodyPr>
          <a:lstStyle/>
          <a:p>
            <a:pPr marL="0" marR="0">
              <a:lnSpc>
                <a:spcPct val="115000"/>
              </a:lnSpc>
              <a:spcAft>
                <a:spcPts val="800"/>
              </a:spcAft>
            </a:pPr>
            <a:r>
              <a:rPr lang="en-US" sz="6000" b="1" kern="100" dirty="0">
                <a:effectLst/>
                <a:latin typeface="Aptos" panose="020B0004020202020204" pitchFamily="34" charset="0"/>
                <a:ea typeface="Aptos" panose="020B0004020202020204" pitchFamily="34" charset="0"/>
                <a:cs typeface="Times New Roman" panose="02020603050405020304" pitchFamily="18" charset="0"/>
              </a:rPr>
              <a:t>Product Identification and Traceability</a:t>
            </a:r>
            <a:endParaRPr lang="en-US" dirty="0"/>
          </a:p>
        </p:txBody>
      </p:sp>
      <p:sp>
        <p:nvSpPr>
          <p:cNvPr id="3" name="Subtitle 2">
            <a:extLst>
              <a:ext uri="{FF2B5EF4-FFF2-40B4-BE49-F238E27FC236}">
                <a16:creationId xmlns:a16="http://schemas.microsoft.com/office/drawing/2014/main" id="{9D673412-15D4-4F91-0C68-922D4CA2F6F1}"/>
              </a:ext>
            </a:extLst>
          </p:cNvPr>
          <p:cNvSpPr>
            <a:spLocks noGrp="1"/>
          </p:cNvSpPr>
          <p:nvPr>
            <p:ph type="subTitle" idx="1"/>
          </p:nvPr>
        </p:nvSpPr>
        <p:spPr/>
        <p:txBody>
          <a:bodyPr/>
          <a:lstStyle/>
          <a:p>
            <a:r>
              <a:rPr lang="en-US" dirty="0"/>
              <a:t>Roles and Responsibilities throughout {Small Manufacturing Company}</a:t>
            </a:r>
          </a:p>
        </p:txBody>
      </p:sp>
    </p:spTree>
    <p:extLst>
      <p:ext uri="{BB962C8B-B14F-4D97-AF65-F5344CB8AC3E}">
        <p14:creationId xmlns:p14="http://schemas.microsoft.com/office/powerpoint/2010/main" val="4045903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5AAC8-33AE-1D9A-1ADF-08540AFD2471}"/>
              </a:ext>
            </a:extLst>
          </p:cNvPr>
          <p:cNvSpPr>
            <a:spLocks noGrp="1"/>
          </p:cNvSpPr>
          <p:nvPr>
            <p:ph type="title"/>
          </p:nvPr>
        </p:nvSpPr>
        <p:spPr/>
        <p:txBody>
          <a:bodyPr/>
          <a:lstStyle/>
          <a:p>
            <a:r>
              <a:rPr lang="en-US" dirty="0"/>
              <a:t>Product Traceability</a:t>
            </a:r>
          </a:p>
        </p:txBody>
      </p:sp>
      <p:sp>
        <p:nvSpPr>
          <p:cNvPr id="3" name="Text Placeholder 2">
            <a:extLst>
              <a:ext uri="{FF2B5EF4-FFF2-40B4-BE49-F238E27FC236}">
                <a16:creationId xmlns:a16="http://schemas.microsoft.com/office/drawing/2014/main" id="{2467FEF2-A4C1-CDD6-3089-BB44D528DC3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6423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3585-93CF-17EF-1C6A-08A62791C2A9}"/>
              </a:ext>
            </a:extLst>
          </p:cNvPr>
          <p:cNvSpPr>
            <a:spLocks noGrp="1"/>
          </p:cNvSpPr>
          <p:nvPr>
            <p:ph type="title"/>
          </p:nvPr>
        </p:nvSpPr>
        <p:spPr/>
        <p:txBody>
          <a:bodyPr/>
          <a:lstStyle/>
          <a:p>
            <a:r>
              <a:rPr lang="en-US" dirty="0"/>
              <a:t>Product Traceability </a:t>
            </a:r>
          </a:p>
        </p:txBody>
      </p:sp>
      <p:graphicFrame>
        <p:nvGraphicFramePr>
          <p:cNvPr id="4" name="Content Placeholder 3">
            <a:extLst>
              <a:ext uri="{FF2B5EF4-FFF2-40B4-BE49-F238E27FC236}">
                <a16:creationId xmlns:a16="http://schemas.microsoft.com/office/drawing/2014/main" id="{69FD1D93-986F-7CB6-C3F5-0C51BD50CF7A}"/>
              </a:ext>
            </a:extLst>
          </p:cNvPr>
          <p:cNvGraphicFramePr>
            <a:graphicFrameLocks noGrp="1"/>
          </p:cNvGraphicFramePr>
          <p:nvPr>
            <p:ph idx="1"/>
            <p:extLst>
              <p:ext uri="{D42A27DB-BD31-4B8C-83A1-F6EECF244321}">
                <p14:modId xmlns:p14="http://schemas.microsoft.com/office/powerpoint/2010/main" val="41043255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78450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9ECE5-3B5B-0C0F-4227-9E3A0B2E461E}"/>
              </a:ext>
            </a:extLst>
          </p:cNvPr>
          <p:cNvSpPr>
            <a:spLocks noGrp="1"/>
          </p:cNvSpPr>
          <p:nvPr>
            <p:ph type="title"/>
          </p:nvPr>
        </p:nvSpPr>
        <p:spPr/>
        <p:txBody>
          <a:bodyPr/>
          <a:lstStyle/>
          <a:p>
            <a:r>
              <a:rPr lang="en-US" dirty="0"/>
              <a:t>Traceability </a:t>
            </a:r>
          </a:p>
        </p:txBody>
      </p:sp>
      <p:graphicFrame>
        <p:nvGraphicFramePr>
          <p:cNvPr id="4" name="Content Placeholder 3">
            <a:extLst>
              <a:ext uri="{FF2B5EF4-FFF2-40B4-BE49-F238E27FC236}">
                <a16:creationId xmlns:a16="http://schemas.microsoft.com/office/drawing/2014/main" id="{6AEDF653-7E88-3AF7-017A-4D20F978C0FF}"/>
              </a:ext>
            </a:extLst>
          </p:cNvPr>
          <p:cNvGraphicFramePr>
            <a:graphicFrameLocks noGrp="1"/>
          </p:cNvGraphicFramePr>
          <p:nvPr>
            <p:ph idx="1"/>
            <p:extLst>
              <p:ext uri="{D42A27DB-BD31-4B8C-83A1-F6EECF244321}">
                <p14:modId xmlns:p14="http://schemas.microsoft.com/office/powerpoint/2010/main" val="291534599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9177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34A44-8342-30C8-481C-7D051DCB3D44}"/>
              </a:ext>
            </a:extLst>
          </p:cNvPr>
          <p:cNvSpPr>
            <a:spLocks noGrp="1"/>
          </p:cNvSpPr>
          <p:nvPr>
            <p:ph type="title"/>
          </p:nvPr>
        </p:nvSpPr>
        <p:spPr/>
        <p:txBody>
          <a:bodyPr/>
          <a:lstStyle/>
          <a:p>
            <a:r>
              <a:rPr lang="en-US" dirty="0"/>
              <a:t>Customer </a:t>
            </a:r>
          </a:p>
        </p:txBody>
      </p:sp>
      <p:sp>
        <p:nvSpPr>
          <p:cNvPr id="3" name="Text Placeholder 2">
            <a:extLst>
              <a:ext uri="{FF2B5EF4-FFF2-40B4-BE49-F238E27FC236}">
                <a16:creationId xmlns:a16="http://schemas.microsoft.com/office/drawing/2014/main" id="{2A91BBB9-B540-371E-6930-2F71EFC10B8D}"/>
              </a:ext>
            </a:extLst>
          </p:cNvPr>
          <p:cNvSpPr>
            <a:spLocks noGrp="1"/>
          </p:cNvSpPr>
          <p:nvPr>
            <p:ph type="body" sz="quarter" idx="13"/>
          </p:nvPr>
        </p:nvSpPr>
        <p:spPr/>
        <p:txBody>
          <a:bodyPr/>
          <a:lstStyle/>
          <a:p>
            <a:r>
              <a:rPr lang="en-US" dirty="0"/>
              <a:t>Identify examples of raw materials from customers.</a:t>
            </a:r>
          </a:p>
          <a:p>
            <a:r>
              <a:rPr lang="en-US" dirty="0"/>
              <a:t>Review a Shop Traveler and Mill Certificate</a:t>
            </a:r>
          </a:p>
          <a:p>
            <a:r>
              <a:rPr lang="en-US" dirty="0"/>
              <a:t>Locate relevant information for your position. </a:t>
            </a:r>
          </a:p>
        </p:txBody>
      </p:sp>
    </p:spTree>
    <p:extLst>
      <p:ext uri="{BB962C8B-B14F-4D97-AF65-F5344CB8AC3E}">
        <p14:creationId xmlns:p14="http://schemas.microsoft.com/office/powerpoint/2010/main" val="1355473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14281-FA43-BBEF-3258-683FC40D229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6E7E843-AD0B-16E0-6AE5-D68BCB81A2DC}"/>
              </a:ext>
            </a:extLst>
          </p:cNvPr>
          <p:cNvSpPr>
            <a:spLocks noGrp="1"/>
          </p:cNvSpPr>
          <p:nvPr>
            <p:ph type="body" sz="quarter" idx="13"/>
          </p:nvPr>
        </p:nvSpPr>
        <p:spPr/>
        <p:txBody>
          <a:bodyPr/>
          <a:lstStyle/>
          <a:p>
            <a:r>
              <a:rPr lang="en-US" dirty="0"/>
              <a:t>Keeping Track of our Product</a:t>
            </a:r>
          </a:p>
          <a:p>
            <a:r>
              <a:rPr lang="en-US" dirty="0"/>
              <a:t>Receiving Process</a:t>
            </a:r>
          </a:p>
          <a:p>
            <a:r>
              <a:rPr lang="en-US" dirty="0"/>
              <a:t>Role of Quality Assurance</a:t>
            </a:r>
          </a:p>
          <a:p>
            <a:r>
              <a:rPr lang="en-US" dirty="0"/>
              <a:t>Engineering</a:t>
            </a:r>
          </a:p>
          <a:p>
            <a:r>
              <a:rPr lang="en-US" dirty="0"/>
              <a:t>Manufacturing</a:t>
            </a:r>
          </a:p>
        </p:txBody>
      </p:sp>
    </p:spTree>
    <p:extLst>
      <p:ext uri="{BB962C8B-B14F-4D97-AF65-F5344CB8AC3E}">
        <p14:creationId xmlns:p14="http://schemas.microsoft.com/office/powerpoint/2010/main" val="3764215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C7018-10A3-A40A-8955-A3BD98BD9A5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371C19F-B035-5CE3-F337-4592337B9B18}"/>
              </a:ext>
            </a:extLst>
          </p:cNvPr>
          <p:cNvSpPr>
            <a:spLocks noGrp="1"/>
          </p:cNvSpPr>
          <p:nvPr>
            <p:ph type="body" sz="quarter" idx="14"/>
          </p:nvPr>
        </p:nvSpPr>
        <p:spPr/>
        <p:txBody>
          <a:bodyPr/>
          <a:lstStyle/>
          <a:p>
            <a:r>
              <a:rPr lang="en-US" b="1" dirty="0"/>
              <a:t>Explain</a:t>
            </a:r>
            <a:r>
              <a:rPr lang="en-US" dirty="0"/>
              <a:t> how products are identified at {Small Manufacturing Company}.</a:t>
            </a:r>
          </a:p>
          <a:p>
            <a:r>
              <a:rPr lang="en-US" b="1" dirty="0"/>
              <a:t>Define </a:t>
            </a:r>
            <a:r>
              <a:rPr lang="en-US" dirty="0"/>
              <a:t>the traceability process at {Small Manufacturing Company}. </a:t>
            </a:r>
          </a:p>
          <a:p>
            <a:r>
              <a:rPr lang="en-US" b="1" dirty="0"/>
              <a:t>Identify </a:t>
            </a:r>
            <a:r>
              <a:rPr lang="en-US" dirty="0"/>
              <a:t>your role in the traceability process.</a:t>
            </a:r>
          </a:p>
        </p:txBody>
      </p:sp>
    </p:spTree>
    <p:extLst>
      <p:ext uri="{BB962C8B-B14F-4D97-AF65-F5344CB8AC3E}">
        <p14:creationId xmlns:p14="http://schemas.microsoft.com/office/powerpoint/2010/main" val="1433767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6925-B8EF-ED40-DE24-5B30FB11D6B0}"/>
              </a:ext>
            </a:extLst>
          </p:cNvPr>
          <p:cNvSpPr>
            <a:spLocks noGrp="1"/>
          </p:cNvSpPr>
          <p:nvPr>
            <p:ph type="title"/>
          </p:nvPr>
        </p:nvSpPr>
        <p:spPr/>
        <p:txBody>
          <a:bodyPr/>
          <a:lstStyle/>
          <a:p>
            <a:r>
              <a:rPr lang="en-US" dirty="0"/>
              <a:t>Product Identification</a:t>
            </a:r>
          </a:p>
        </p:txBody>
      </p:sp>
      <p:sp>
        <p:nvSpPr>
          <p:cNvPr id="3" name="Text Placeholder 2">
            <a:extLst>
              <a:ext uri="{FF2B5EF4-FFF2-40B4-BE49-F238E27FC236}">
                <a16:creationId xmlns:a16="http://schemas.microsoft.com/office/drawing/2014/main" id="{1648FF09-CA70-0678-7BE1-CDAE52F67D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34944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6AFC0-A9CF-9578-BAAB-467AE55824EC}"/>
              </a:ext>
            </a:extLst>
          </p:cNvPr>
          <p:cNvSpPr>
            <a:spLocks noGrp="1"/>
          </p:cNvSpPr>
          <p:nvPr>
            <p:ph type="title"/>
          </p:nvPr>
        </p:nvSpPr>
        <p:spPr/>
        <p:txBody>
          <a:bodyPr/>
          <a:lstStyle/>
          <a:p>
            <a:r>
              <a:rPr lang="en-US" dirty="0"/>
              <a:t>Try It!</a:t>
            </a:r>
          </a:p>
        </p:txBody>
      </p:sp>
      <p:sp>
        <p:nvSpPr>
          <p:cNvPr id="3" name="Text Placeholder 2">
            <a:extLst>
              <a:ext uri="{FF2B5EF4-FFF2-40B4-BE49-F238E27FC236}">
                <a16:creationId xmlns:a16="http://schemas.microsoft.com/office/drawing/2014/main" id="{9BA880F1-A1E2-DF47-5F18-E73B17571ADF}"/>
              </a:ext>
            </a:extLst>
          </p:cNvPr>
          <p:cNvSpPr>
            <a:spLocks noGrp="1"/>
          </p:cNvSpPr>
          <p:nvPr>
            <p:ph type="body" sz="quarter" idx="13"/>
          </p:nvPr>
        </p:nvSpPr>
        <p:spPr/>
        <p:txBody>
          <a:bodyPr/>
          <a:lstStyle/>
          <a:p>
            <a:r>
              <a:rPr lang="en-US" dirty="0"/>
              <a:t>Identify the different types of gears exercise. </a:t>
            </a:r>
          </a:p>
        </p:txBody>
      </p:sp>
    </p:spTree>
    <p:extLst>
      <p:ext uri="{BB962C8B-B14F-4D97-AF65-F5344CB8AC3E}">
        <p14:creationId xmlns:p14="http://schemas.microsoft.com/office/powerpoint/2010/main" val="372724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1FBB7-9ECE-15D3-42E6-16296120515A}"/>
              </a:ext>
            </a:extLst>
          </p:cNvPr>
          <p:cNvSpPr>
            <a:spLocks noGrp="1"/>
          </p:cNvSpPr>
          <p:nvPr>
            <p:ph type="title"/>
          </p:nvPr>
        </p:nvSpPr>
        <p:spPr/>
        <p:txBody>
          <a:bodyPr/>
          <a:lstStyle/>
          <a:p>
            <a:r>
              <a:rPr lang="en-US" dirty="0"/>
              <a:t>Precision Gears</a:t>
            </a:r>
          </a:p>
        </p:txBody>
      </p:sp>
      <p:sp>
        <p:nvSpPr>
          <p:cNvPr id="3" name="Text Placeholder 2">
            <a:extLst>
              <a:ext uri="{FF2B5EF4-FFF2-40B4-BE49-F238E27FC236}">
                <a16:creationId xmlns:a16="http://schemas.microsoft.com/office/drawing/2014/main" id="{06FE7A84-E456-3215-47B6-C5147D90470D}"/>
              </a:ext>
            </a:extLst>
          </p:cNvPr>
          <p:cNvSpPr>
            <a:spLocks noGrp="1"/>
          </p:cNvSpPr>
          <p:nvPr>
            <p:ph type="body" sz="quarter" idx="14"/>
          </p:nvPr>
        </p:nvSpPr>
        <p:spPr/>
        <p:txBody>
          <a:bodyPr>
            <a:normAutofit fontScale="92500"/>
          </a:bodyPr>
          <a:lstStyle/>
          <a:p>
            <a:pPr marL="342900" marR="0" lvl="0" indent="-342900">
              <a:lnSpc>
                <a:spcPct val="115000"/>
              </a:lnSpc>
              <a:spcAft>
                <a:spcPts val="800"/>
              </a:spcAft>
              <a:buFont typeface="Wingdings" panose="05000000000000000000" pitchFamily="2" charset="2"/>
              <a:buChar char=""/>
              <a:tabLst>
                <a:tab pos="457200" algn="l"/>
              </a:tabLs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Complex, tight tolerance gearing</a:t>
            </a:r>
          </a:p>
          <a:p>
            <a:pPr marL="342900" marR="0" lvl="0" indent="-342900">
              <a:lnSpc>
                <a:spcPct val="115000"/>
              </a:lnSpc>
              <a:spcAft>
                <a:spcPts val="800"/>
              </a:spcAft>
              <a:buFont typeface="Wingdings" panose="05000000000000000000" pitchFamily="2" charset="2"/>
              <a:buChar char=""/>
              <a:tabLst>
                <a:tab pos="457200" algn="l"/>
              </a:tabLs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Complex shapes, alloys and sizes</a:t>
            </a:r>
          </a:p>
          <a:p>
            <a:pPr marL="342900" marR="0" lvl="0" indent="-342900">
              <a:lnSpc>
                <a:spcPct val="115000"/>
              </a:lnSpc>
              <a:spcAft>
                <a:spcPts val="800"/>
              </a:spcAft>
              <a:buFont typeface="Wingdings" panose="05000000000000000000" pitchFamily="2" charset="2"/>
              <a:buChar char=""/>
              <a:tabLst>
                <a:tab pos="457200" algn="l"/>
              </a:tabLst>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Manufacturing process configured to efficiently produce, even in small lot sizes</a:t>
            </a:r>
          </a:p>
          <a:p>
            <a:pPr marL="342900" indent="-342900">
              <a:lnSpc>
                <a:spcPct val="115000"/>
              </a:lnSpc>
              <a:spcAft>
                <a:spcPts val="800"/>
              </a:spcAft>
              <a:buFont typeface="Wingdings" panose="05000000000000000000" pitchFamily="2" charset="2"/>
              <a:buChar char=""/>
              <a:tabLst>
                <a:tab pos="457200" algn="l"/>
              </a:tabLst>
            </a:pPr>
            <a:r>
              <a:rPr lang="en-US" sz="2000" kern="100" dirty="0">
                <a:latin typeface="Aptos" panose="020B0004020202020204" pitchFamily="34" charset="0"/>
                <a:ea typeface="Aptos" panose="020B0004020202020204" pitchFamily="34" charset="0"/>
                <a:cs typeface="Times New Roman" panose="02020603050405020304" pitchFamily="18" charset="0"/>
              </a:rPr>
              <a:t>M</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easure down to the 0.0001” – sometimes even tighter than that.</a:t>
            </a:r>
          </a:p>
          <a:p>
            <a:pPr marL="342900" indent="-342900">
              <a:lnSpc>
                <a:spcPct val="115000"/>
              </a:lnSpc>
              <a:spcAft>
                <a:spcPts val="800"/>
              </a:spcAft>
              <a:buFont typeface="Wingdings" panose="05000000000000000000" pitchFamily="2" charset="2"/>
              <a:buChar char=""/>
              <a:tabLst>
                <a:tab pos="457200" algn="l"/>
              </a:tabLst>
            </a:pPr>
            <a:r>
              <a:rPr lang="en-US" sz="2000" kern="100" dirty="0">
                <a:latin typeface="Aptos" panose="020B0004020202020204" pitchFamily="34" charset="0"/>
                <a:ea typeface="Aptos" panose="020B0004020202020204" pitchFamily="34" charset="0"/>
                <a:cs typeface="Times New Roman" panose="02020603050405020304" pitchFamily="18" charset="0"/>
              </a:rPr>
              <a:t>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erve defense, automotive and commercial markets.</a:t>
            </a:r>
          </a:p>
          <a:p>
            <a:pPr marL="0" marR="0" lvl="0" indent="0">
              <a:lnSpc>
                <a:spcPct val="115000"/>
              </a:lnSpc>
              <a:spcAft>
                <a:spcPts val="800"/>
              </a:spcAft>
              <a:buNone/>
              <a:tabLst>
                <a:tab pos="457200" algn="l"/>
              </a:tabLst>
            </a:pPr>
            <a:r>
              <a:rPr lang="en-US" sz="2400" b="1" kern="100" dirty="0">
                <a:latin typeface="Aptos" panose="020B0004020202020204" pitchFamily="34" charset="0"/>
                <a:ea typeface="Aptos" panose="020B0004020202020204" pitchFamily="34" charset="0"/>
                <a:cs typeface="Times New Roman" panose="02020603050405020304" pitchFamily="18" charset="0"/>
              </a:rPr>
              <a:t>Quality, Quality, Quality</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dirty="0"/>
          </a:p>
        </p:txBody>
      </p:sp>
      <p:pic>
        <p:nvPicPr>
          <p:cNvPr id="6" name="Picture Placeholder 5" descr="Gears of a machine">
            <a:extLst>
              <a:ext uri="{FF2B5EF4-FFF2-40B4-BE49-F238E27FC236}">
                <a16:creationId xmlns:a16="http://schemas.microsoft.com/office/drawing/2014/main" id="{75BC6261-98D3-0A73-B503-0AEA8206487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2528" r="22528"/>
          <a:stretch>
            <a:fillRect/>
          </a:stretch>
        </p:blipFill>
        <p:spPr/>
      </p:pic>
    </p:spTree>
    <p:extLst>
      <p:ext uri="{BB962C8B-B14F-4D97-AF65-F5344CB8AC3E}">
        <p14:creationId xmlns:p14="http://schemas.microsoft.com/office/powerpoint/2010/main" val="224282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6C74B-E97B-399E-151A-CE7EEBFABA19}"/>
              </a:ext>
            </a:extLst>
          </p:cNvPr>
          <p:cNvSpPr>
            <a:spLocks noGrp="1"/>
          </p:cNvSpPr>
          <p:nvPr>
            <p:ph type="title"/>
          </p:nvPr>
        </p:nvSpPr>
        <p:spPr/>
        <p:txBody>
          <a:bodyPr/>
          <a:lstStyle/>
          <a:p>
            <a:r>
              <a:rPr lang="en-US" dirty="0"/>
              <a:t>Gearbox Assemblies</a:t>
            </a:r>
          </a:p>
        </p:txBody>
      </p:sp>
      <p:sp>
        <p:nvSpPr>
          <p:cNvPr id="3" name="Text Placeholder 2">
            <a:extLst>
              <a:ext uri="{FF2B5EF4-FFF2-40B4-BE49-F238E27FC236}">
                <a16:creationId xmlns:a16="http://schemas.microsoft.com/office/drawing/2014/main" id="{161115EA-F382-8AC4-B1AD-7197372879DA}"/>
              </a:ext>
            </a:extLst>
          </p:cNvPr>
          <p:cNvSpPr>
            <a:spLocks noGrp="1"/>
          </p:cNvSpPr>
          <p:nvPr>
            <p:ph type="body" sz="quarter" idx="14"/>
          </p:nvPr>
        </p:nvSpPr>
        <p:spPr/>
        <p:txBody>
          <a:bodyPr>
            <a:normAutofit/>
          </a:bodyPr>
          <a:lstStyle/>
          <a:p>
            <a:pPr marL="0" marR="0" lvl="0" indent="0">
              <a:lnSpc>
                <a:spcPct val="115000"/>
              </a:lnSpc>
              <a:spcAft>
                <a:spcPts val="800"/>
              </a:spcAft>
              <a:buNone/>
              <a:tabLst>
                <a:tab pos="457200" algn="l"/>
              </a:tabLst>
            </a:pPr>
            <a:r>
              <a:rPr lang="en-US" kern="100" dirty="0">
                <a:effectLst/>
                <a:latin typeface="Aptos" panose="020B0004020202020204" pitchFamily="34" charset="0"/>
                <a:ea typeface="Aptos" panose="020B0004020202020204" pitchFamily="34" charset="0"/>
                <a:cs typeface="Times New Roman" panose="02020603050405020304" pitchFamily="18" charset="0"/>
              </a:rPr>
              <a:t>Manufactured to exact customer specifications</a:t>
            </a:r>
          </a:p>
          <a:p>
            <a:pPr marL="0" indent="0">
              <a:buNone/>
            </a:pPr>
            <a:r>
              <a:rPr lang="en-US" dirty="0">
                <a:effectLst/>
                <a:latin typeface="Aptos" panose="020B0004020202020204" pitchFamily="34" charset="0"/>
                <a:ea typeface="Aptos" panose="020B0004020202020204" pitchFamily="34" charset="0"/>
                <a:cs typeface="Times New Roman" panose="02020603050405020304" pitchFamily="18" charset="0"/>
              </a:rPr>
              <a:t>Quality is maintained by :</a:t>
            </a:r>
          </a:p>
          <a:p>
            <a:r>
              <a:rPr lang="en-US" dirty="0">
                <a:effectLst/>
                <a:latin typeface="Aptos" panose="020B0004020202020204" pitchFamily="34" charset="0"/>
                <a:ea typeface="Aptos" panose="020B0004020202020204" pitchFamily="34" charset="0"/>
                <a:cs typeface="Times New Roman" panose="02020603050405020304" pitchFamily="18" charset="0"/>
              </a:rPr>
              <a:t>work instructions,</a:t>
            </a:r>
          </a:p>
          <a:p>
            <a:r>
              <a:rPr lang="en-US" dirty="0">
                <a:effectLst/>
                <a:latin typeface="Aptos" panose="020B0004020202020204" pitchFamily="34" charset="0"/>
                <a:ea typeface="Aptos" panose="020B0004020202020204" pitchFamily="34" charset="0"/>
                <a:cs typeface="Times New Roman" panose="02020603050405020304" pitchFamily="18" charset="0"/>
              </a:rPr>
              <a:t>torque device calibration, </a:t>
            </a:r>
          </a:p>
          <a:p>
            <a:r>
              <a:rPr lang="en-US" dirty="0">
                <a:effectLst/>
                <a:latin typeface="Aptos" panose="020B0004020202020204" pitchFamily="34" charset="0"/>
                <a:ea typeface="Aptos" panose="020B0004020202020204" pitchFamily="34" charset="0"/>
                <a:cs typeface="Times New Roman" panose="02020603050405020304" pitchFamily="18" charset="0"/>
              </a:rPr>
              <a:t>cleanliness, and</a:t>
            </a:r>
          </a:p>
          <a:p>
            <a:r>
              <a:rPr lang="en-US" dirty="0">
                <a:effectLst/>
                <a:latin typeface="Aptos" panose="020B0004020202020204" pitchFamily="34" charset="0"/>
                <a:ea typeface="Aptos" panose="020B0004020202020204" pitchFamily="34" charset="0"/>
                <a:cs typeface="Times New Roman" panose="02020603050405020304" pitchFamily="18" charset="0"/>
              </a:rPr>
              <a:t> training for assembly specific tasks.</a:t>
            </a:r>
            <a:endParaRPr lang="en-US" sz="4000" dirty="0"/>
          </a:p>
        </p:txBody>
      </p:sp>
      <p:pic>
        <p:nvPicPr>
          <p:cNvPr id="6" name="Picture Placeholder 5" descr="A blue machine with gears inside&#10;&#10;AI-generated content may be incorrect.">
            <a:extLst>
              <a:ext uri="{FF2B5EF4-FFF2-40B4-BE49-F238E27FC236}">
                <a16:creationId xmlns:a16="http://schemas.microsoft.com/office/drawing/2014/main" id="{F5F7496C-32E6-D5C2-ABAB-7BD294C8D5B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9882" r="19882"/>
          <a:stretch>
            <a:fillRect/>
          </a:stretch>
        </p:blipFill>
        <p:spPr/>
      </p:pic>
    </p:spTree>
    <p:extLst>
      <p:ext uri="{BB962C8B-B14F-4D97-AF65-F5344CB8AC3E}">
        <p14:creationId xmlns:p14="http://schemas.microsoft.com/office/powerpoint/2010/main" val="250734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4CBDC-A00A-4F71-908B-878BA03EBA26}"/>
              </a:ext>
            </a:extLst>
          </p:cNvPr>
          <p:cNvSpPr>
            <a:spLocks noGrp="1"/>
          </p:cNvSpPr>
          <p:nvPr>
            <p:ph type="title"/>
          </p:nvPr>
        </p:nvSpPr>
        <p:spPr/>
        <p:txBody>
          <a:bodyPr/>
          <a:lstStyle/>
          <a:p>
            <a:r>
              <a:rPr lang="en-US" dirty="0"/>
              <a:t>Subcontractor Materials</a:t>
            </a:r>
          </a:p>
        </p:txBody>
      </p:sp>
      <p:pic>
        <p:nvPicPr>
          <p:cNvPr id="6" name="Content Placeholder 5" descr="A metal dumbell">
            <a:extLst>
              <a:ext uri="{FF2B5EF4-FFF2-40B4-BE49-F238E27FC236}">
                <a16:creationId xmlns:a16="http://schemas.microsoft.com/office/drawing/2014/main" id="{3D1AAF70-ACC8-8715-5F74-D0226DAF69B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09741" y="1825625"/>
            <a:ext cx="4438518" cy="4351338"/>
          </a:xfrm>
        </p:spPr>
      </p:pic>
      <p:sp>
        <p:nvSpPr>
          <p:cNvPr id="4" name="Content Placeholder 3">
            <a:extLst>
              <a:ext uri="{FF2B5EF4-FFF2-40B4-BE49-F238E27FC236}">
                <a16:creationId xmlns:a16="http://schemas.microsoft.com/office/drawing/2014/main" id="{6106AC93-ED31-F941-0635-EDC83E825390}"/>
              </a:ext>
            </a:extLst>
          </p:cNvPr>
          <p:cNvSpPr>
            <a:spLocks noGrp="1"/>
          </p:cNvSpPr>
          <p:nvPr>
            <p:ph sz="half" idx="2"/>
          </p:nvPr>
        </p:nvSpPr>
        <p:spPr/>
        <p:txBody>
          <a:bodyPr/>
          <a:lstStyle/>
          <a:p>
            <a:r>
              <a:rPr lang="en-US" dirty="0"/>
              <a:t>Customer Requirements</a:t>
            </a:r>
          </a:p>
          <a:p>
            <a:r>
              <a:rPr lang="en-US" dirty="0"/>
              <a:t>Raw Materials</a:t>
            </a:r>
          </a:p>
          <a:p>
            <a:pPr lvl="1"/>
            <a:r>
              <a:rPr lang="en-US" dirty="0"/>
              <a:t>Quality</a:t>
            </a:r>
          </a:p>
          <a:p>
            <a:pPr lvl="1"/>
            <a:r>
              <a:rPr lang="en-US" dirty="0"/>
              <a:t>Quantity</a:t>
            </a:r>
          </a:p>
        </p:txBody>
      </p:sp>
    </p:spTree>
    <p:extLst>
      <p:ext uri="{BB962C8B-B14F-4D97-AF65-F5344CB8AC3E}">
        <p14:creationId xmlns:p14="http://schemas.microsoft.com/office/powerpoint/2010/main" val="1441563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B7E09-6DBF-1CCD-CA5C-784789039AED}"/>
              </a:ext>
            </a:extLst>
          </p:cNvPr>
          <p:cNvSpPr>
            <a:spLocks noGrp="1"/>
          </p:cNvSpPr>
          <p:nvPr>
            <p:ph type="title"/>
          </p:nvPr>
        </p:nvSpPr>
        <p:spPr/>
        <p:txBody>
          <a:bodyPr/>
          <a:lstStyle/>
          <a:p>
            <a:r>
              <a:rPr lang="en-US" dirty="0"/>
              <a:t>Be On the Look Out</a:t>
            </a:r>
          </a:p>
        </p:txBody>
      </p:sp>
      <p:sp>
        <p:nvSpPr>
          <p:cNvPr id="3" name="Text Placeholder 2">
            <a:extLst>
              <a:ext uri="{FF2B5EF4-FFF2-40B4-BE49-F238E27FC236}">
                <a16:creationId xmlns:a16="http://schemas.microsoft.com/office/drawing/2014/main" id="{A4F29B5A-034A-79B9-F650-F92D8FDF1ACF}"/>
              </a:ext>
            </a:extLst>
          </p:cNvPr>
          <p:cNvSpPr>
            <a:spLocks noGrp="1"/>
          </p:cNvSpPr>
          <p:nvPr>
            <p:ph type="body" sz="quarter" idx="14"/>
          </p:nvPr>
        </p:nvSpPr>
        <p:spPr/>
        <p:txBody>
          <a:bodyPr/>
          <a:lstStyle/>
          <a:p>
            <a:r>
              <a:rPr lang="en-US" sz="2800" dirty="0">
                <a:effectLst/>
                <a:latin typeface="Aptos" panose="020B0004020202020204" pitchFamily="34" charset="0"/>
                <a:ea typeface="Aptos" panose="020B0004020202020204" pitchFamily="34" charset="0"/>
                <a:cs typeface="Times New Roman" panose="02020603050405020304" pitchFamily="18" charset="0"/>
              </a:rPr>
              <a:t>Broken parts</a:t>
            </a:r>
          </a:p>
          <a:p>
            <a:r>
              <a:rPr lang="en-US" dirty="0">
                <a:latin typeface="Aptos" panose="020B0004020202020204" pitchFamily="34" charset="0"/>
                <a:ea typeface="Aptos" panose="020B0004020202020204" pitchFamily="34" charset="0"/>
                <a:cs typeface="Times New Roman" panose="02020603050405020304" pitchFamily="18" charset="0"/>
              </a:rPr>
              <a:t>M</a:t>
            </a:r>
            <a:r>
              <a:rPr lang="en-US" sz="2800" dirty="0">
                <a:effectLst/>
                <a:latin typeface="Aptos" panose="020B0004020202020204" pitchFamily="34" charset="0"/>
                <a:ea typeface="Aptos" panose="020B0004020202020204" pitchFamily="34" charset="0"/>
                <a:cs typeface="Times New Roman" panose="02020603050405020304" pitchFamily="18" charset="0"/>
              </a:rPr>
              <a:t>issing components</a:t>
            </a:r>
          </a:p>
          <a:p>
            <a:r>
              <a:rPr lang="en-US" dirty="0">
                <a:latin typeface="Aptos" panose="020B0004020202020204" pitchFamily="34" charset="0"/>
                <a:ea typeface="Aptos" panose="020B0004020202020204" pitchFamily="34" charset="0"/>
                <a:cs typeface="Times New Roman" panose="02020603050405020304" pitchFamily="18" charset="0"/>
              </a:rPr>
              <a:t>N</a:t>
            </a:r>
            <a:r>
              <a:rPr lang="en-US" sz="2800" dirty="0">
                <a:effectLst/>
                <a:latin typeface="Aptos" panose="020B0004020202020204" pitchFamily="34" charset="0"/>
                <a:ea typeface="Aptos" panose="020B0004020202020204" pitchFamily="34" charset="0"/>
                <a:cs typeface="Times New Roman" panose="02020603050405020304" pitchFamily="18" charset="0"/>
              </a:rPr>
              <a:t>on-conformance to PO</a:t>
            </a:r>
          </a:p>
          <a:p>
            <a:r>
              <a:rPr lang="en-US" dirty="0">
                <a:latin typeface="Aptos" panose="020B0004020202020204" pitchFamily="34" charset="0"/>
                <a:ea typeface="Aptos" panose="020B0004020202020204" pitchFamily="34" charset="0"/>
                <a:cs typeface="Times New Roman" panose="02020603050405020304" pitchFamily="18" charset="0"/>
              </a:rPr>
              <a:t>In</a:t>
            </a:r>
            <a:r>
              <a:rPr lang="en-US" sz="2800" dirty="0">
                <a:effectLst/>
                <a:latin typeface="Aptos" panose="020B0004020202020204" pitchFamily="34" charset="0"/>
                <a:ea typeface="Aptos" panose="020B0004020202020204" pitchFamily="34" charset="0"/>
                <a:cs typeface="Times New Roman" panose="02020603050405020304" pitchFamily="18" charset="0"/>
              </a:rPr>
              <a:t>complete outside operation.</a:t>
            </a:r>
            <a:endParaRPr lang="en-US" dirty="0"/>
          </a:p>
          <a:p>
            <a:endParaRPr lang="en-US" dirty="0"/>
          </a:p>
        </p:txBody>
      </p:sp>
      <p:pic>
        <p:nvPicPr>
          <p:cNvPr id="6" name="Picture Placeholder 5" descr="High voltage with solid fill">
            <a:extLst>
              <a:ext uri="{FF2B5EF4-FFF2-40B4-BE49-F238E27FC236}">
                <a16:creationId xmlns:a16="http://schemas.microsoft.com/office/drawing/2014/main" id="{3EBC1D43-18C5-3757-F005-D1D8153BE8A5}"/>
              </a:ext>
            </a:extLst>
          </p:cNvPr>
          <p:cNvPicPr>
            <a:picLocks noGrp="1" noChangeAspect="1"/>
          </p:cNvPicPr>
          <p:nvPr>
            <p:ph type="pic" sz="quarter" idx="15"/>
          </p:nvPr>
        </p:nvPicPr>
        <p:blipFill>
          <a:blip>
            <a:extLst>
              <a:ext uri="{96DAC541-7B7A-43D3-8B79-37D633B846F1}">
                <asvg:svgBlip xmlns:asvg="http://schemas.microsoft.com/office/drawing/2016/SVG/main" r:embed="rId3"/>
              </a:ext>
            </a:extLst>
          </a:blip>
          <a:srcRect l="4753" r="4753"/>
          <a:stretch>
            <a:fillRect/>
          </a:stretch>
        </p:blipFill>
        <p:spPr/>
      </p:pic>
    </p:spTree>
    <p:extLst>
      <p:ext uri="{BB962C8B-B14F-4D97-AF65-F5344CB8AC3E}">
        <p14:creationId xmlns:p14="http://schemas.microsoft.com/office/powerpoint/2010/main" val="1384745217"/>
      </p:ext>
    </p:extLst>
  </p:cSld>
  <p:clrMapOvr>
    <a:masterClrMapping/>
  </p:clrMapOvr>
</p:sld>
</file>

<file path=ppt/theme/theme1.xml><?xml version="1.0" encoding="utf-8"?>
<a:theme xmlns:a="http://schemas.openxmlformats.org/drawingml/2006/main" name="Office Theme">
  <a:themeElements>
    <a:clrScheme name="RileyGear3">
      <a:dk1>
        <a:srgbClr val="000000"/>
      </a:dk1>
      <a:lt1>
        <a:sysClr val="window" lastClr="FFFFFF"/>
      </a:lt1>
      <a:dk2>
        <a:srgbClr val="140005"/>
      </a:dk2>
      <a:lt2>
        <a:srgbClr val="F6E8EA"/>
      </a:lt2>
      <a:accent1>
        <a:srgbClr val="8D0B41"/>
      </a:accent1>
      <a:accent2>
        <a:srgbClr val="D39D55"/>
      </a:accent2>
      <a:accent3>
        <a:srgbClr val="0B8D57"/>
      </a:accent3>
      <a:accent4>
        <a:srgbClr val="D6CFB4"/>
      </a:accent4>
      <a:accent5>
        <a:srgbClr val="FFF8E6"/>
      </a:accent5>
      <a:accent6>
        <a:srgbClr val="AD8C94"/>
      </a:accent6>
      <a:hlink>
        <a:srgbClr val="360B8D"/>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leygeartemplate" id="{DF0E3008-0766-476F-B428-AA421993B478}" vid="{69F445D3-A94D-471D-8EE3-6D14E64418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23337</TotalTime>
  <Words>1030</Words>
  <Application>Microsoft Office PowerPoint</Application>
  <PresentationFormat>Widescreen</PresentationFormat>
  <Paragraphs>100</Paragraphs>
  <Slides>13</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Aptos Display</vt:lpstr>
      <vt:lpstr>Arial</vt:lpstr>
      <vt:lpstr>Courier New</vt:lpstr>
      <vt:lpstr>Symbol</vt:lpstr>
      <vt:lpstr>Wingdings</vt:lpstr>
      <vt:lpstr>Office Theme</vt:lpstr>
      <vt:lpstr>Product Identification and Traceability</vt:lpstr>
      <vt:lpstr>PowerPoint Presentation</vt:lpstr>
      <vt:lpstr>PowerPoint Presentation</vt:lpstr>
      <vt:lpstr>Product Identification</vt:lpstr>
      <vt:lpstr>Try It!</vt:lpstr>
      <vt:lpstr>Precision Gears</vt:lpstr>
      <vt:lpstr>Gearbox Assemblies</vt:lpstr>
      <vt:lpstr>Subcontractor Materials</vt:lpstr>
      <vt:lpstr>Be On the Look Out</vt:lpstr>
      <vt:lpstr>Product Traceability</vt:lpstr>
      <vt:lpstr>Product Traceability </vt:lpstr>
      <vt:lpstr>Traceability </vt:lpstr>
      <vt:lpstr>Customer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Julia Smith</dc:creator>
  <cp:lastModifiedBy>Julia Smith</cp:lastModifiedBy>
  <cp:revision>4</cp:revision>
  <dcterms:created xsi:type="dcterms:W3CDTF">2025-03-02T19:07:21Z</dcterms:created>
  <dcterms:modified xsi:type="dcterms:W3CDTF">2026-06-16T18:19:31Z</dcterms:modified>
</cp:coreProperties>
</file>