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  <p:sldId id="271" r:id="rId16"/>
    <p:sldId id="269" r:id="rId17"/>
    <p:sldId id="27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8C94"/>
    <a:srgbClr val="FFF8E6"/>
    <a:srgbClr val="D6CFB4"/>
    <a:srgbClr val="D39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67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B1BC88-99A4-3059-6C0F-8FE24E3B6296}"/>
              </a:ext>
            </a:extLst>
          </p:cNvPr>
          <p:cNvSpPr/>
          <p:nvPr userDrawn="1"/>
        </p:nvSpPr>
        <p:spPr>
          <a:xfrm>
            <a:off x="1524000" y="1122363"/>
            <a:ext cx="9144000" cy="41354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04D45A-B63C-E1FB-B22E-445CECAF8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noFill/>
          </a:ln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A95F49-7689-9C27-B2CA-B8D94D4CB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A4407-B258-1368-ED27-121C112A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334E8-C7A8-2A4A-5AC6-F118710B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7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2B7E-0BCF-5BA6-4D70-110EF4E4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810" y="365125"/>
            <a:ext cx="609931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88BEC-A549-3D92-5F7F-66C03BB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7844F-1CBB-46A4-5D91-596BAD4D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BDEB88-D9FC-A3AC-A1B5-C00E5BDDB0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06811" y="1774652"/>
            <a:ext cx="6099313" cy="4184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766896-3557-BDF2-03CD-47496D5A6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8950" y="365125"/>
            <a:ext cx="5139289" cy="56784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D498C-0550-6D55-EDF9-7F453A3708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847" y="1553561"/>
            <a:ext cx="6353175" cy="15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5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2F5E0-D87D-60D0-6087-D64DA84EA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C93E4-38EB-EA2C-F7AB-C53D7638F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9BBBC-7E55-E6BE-D944-E2552D89B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542F9-9C44-3F9A-F927-387704AA7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6/16/2026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DED92-E63F-FA75-E113-15E74656E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D90420-90F2-36A3-6EDC-30BF0C1B3B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994"/>
            <a:ext cx="12192000" cy="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49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36F788-E35C-74DF-D054-AABE3257248D}"/>
              </a:ext>
            </a:extLst>
          </p:cNvPr>
          <p:cNvSpPr/>
          <p:nvPr userDrawn="1"/>
        </p:nvSpPr>
        <p:spPr>
          <a:xfrm>
            <a:off x="1172092" y="742470"/>
            <a:ext cx="7344587" cy="44916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B6925-E241-054F-C7C5-20A1F4D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092" y="742470"/>
            <a:ext cx="7344587" cy="2852737"/>
          </a:xfr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CC89B-03AD-02AA-1095-4866B1B66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2092" y="3685695"/>
            <a:ext cx="73445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668D9-1177-5293-5AC5-38D833ACE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B82A9-750E-2508-F655-03A3EC8CD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C5781-D32B-4DF6-344E-0A098210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group of gears&#10;&#10;AI-generated content may be incorrect.">
            <a:extLst>
              <a:ext uri="{FF2B5EF4-FFF2-40B4-BE49-F238E27FC236}">
                <a16:creationId xmlns:a16="http://schemas.microsoft.com/office/drawing/2014/main" id="{F00505E8-BD64-A2C5-55B3-5553F4379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553" y="-1339703"/>
            <a:ext cx="4540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58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14FC9-3768-1846-B7E0-945428DF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836B4-2471-1D2C-A490-DECCB7A24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A1191-A2CE-89FF-9EC8-415C24366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C6637-88C2-2B3F-972D-337329482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1CA57-89DB-56A2-0CDE-50C594C1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2A404F-9B6C-8B63-843E-8C60C280C7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994"/>
            <a:ext cx="12192000" cy="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1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4323A-E23D-3780-6F7A-883960D7E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6FA6F-8CBF-3C2B-5908-BCDD77B05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80381"/>
            <a:ext cx="5157787" cy="724694"/>
          </a:xfr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32B2F-89F7-486A-169E-ACDC0126D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79ED1-EEAF-4CA6-B180-0C23A8F5C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B8A42-6B64-12E6-8658-E8FBB6CF65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7425D5-18D1-DAA3-AC5E-46A2E5A06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68F4-5FDD-53FD-19BF-BCAE371FC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BBFE12-9613-DAA1-188F-9467444632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994"/>
            <a:ext cx="12192000" cy="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65E9E-4FE6-6535-48E3-5303B597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60888D-BE2B-C997-BBC9-D49B5BB0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930ED2-30D9-EEC4-7EE3-6904E7D3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46751A-25DF-0390-B2B9-A8E5CBAEF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994"/>
            <a:ext cx="12192000" cy="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50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0D4F6-56C3-8844-DC64-92A550A37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CCABD-EA30-16D8-0F7F-0F4954079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63694-36C2-859C-C3D1-904EC9E63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57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0D4F6-56C3-8844-DC64-92A550A37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63694-36C2-859C-C3D1-904EC9E63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group of gears&#10;&#10;AI-generated content may be incorrect.">
            <a:extLst>
              <a:ext uri="{FF2B5EF4-FFF2-40B4-BE49-F238E27FC236}">
                <a16:creationId xmlns:a16="http://schemas.microsoft.com/office/drawing/2014/main" id="{FEAEDC23-FAAE-12B8-CE50-6E01BC5FC5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438" y="-1722474"/>
            <a:ext cx="4540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4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BB060-9F9A-D71C-5FBD-C9105B2E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26B00-DB78-72AD-DF62-C6DEAAD07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FAA3A-1C55-43B0-AD58-C20C1FD70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67A41-FAC3-B70D-39CD-6A40FDB2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9C706-A257-1AEA-5A35-94C6AF9F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A8803-1699-B3B2-63E6-3085EA0EC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65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3289F-1C66-D010-37E1-46AF92C9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5C73FC-601F-0AC3-5033-0A501E75F1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355186-AD99-9A63-D7C0-6C8A8EE24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7E3FC3-5B7D-D3AE-924B-5D2361E1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52992-A509-5DC8-FB37-EE3F5F56D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65F68-CE84-C1E4-D959-F593596A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1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alphaModFix amt="6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B1BC88-99A4-3059-6C0F-8FE24E3B6296}"/>
              </a:ext>
            </a:extLst>
          </p:cNvPr>
          <p:cNvSpPr/>
          <p:nvPr userDrawn="1"/>
        </p:nvSpPr>
        <p:spPr>
          <a:xfrm>
            <a:off x="1524000" y="1122363"/>
            <a:ext cx="9144000" cy="41354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04D45A-B63C-E1FB-B22E-445CECAF8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noFill/>
          </a:ln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A95F49-7689-9C27-B2CA-B8D94D4CB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A4407-B258-1368-ED27-121C112A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334E8-C7A8-2A4A-5AC6-F118710B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60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26F5-DC62-9851-8B88-4D931F077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62668D-19B0-8F62-8D4C-69BA23289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825B1-4D5B-A8FD-5C99-77EDBBD59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FC648-9B29-7FC5-C636-1816E8035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49B8F-946B-D2E9-B4D4-9F8DDF92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92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7B6E87-D9DC-C040-2E84-F603B305D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500EB3-A3FB-EB21-4F11-6288F0C8F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BE41B-9CF9-5C96-C1CA-74EE0825D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CE34F-8EF8-6B11-F452-91D9D9E6A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F2A64-0C04-50BA-9541-08BCC806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97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CF0B1B-E1FC-01B6-02C2-B308A0BC8B9B}"/>
              </a:ext>
            </a:extLst>
          </p:cNvPr>
          <p:cNvSpPr/>
          <p:nvPr userDrawn="1"/>
        </p:nvSpPr>
        <p:spPr>
          <a:xfrm>
            <a:off x="0" y="0"/>
            <a:ext cx="12192000" cy="18586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E416D-0246-F97F-56A8-5D0454D5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E033B-B74A-58F4-7CF3-04C8352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6608B-2EC6-A190-1860-D5E36859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 descr="Boardroom with solid fill">
            <a:extLst>
              <a:ext uri="{FF2B5EF4-FFF2-40B4-BE49-F238E27FC236}">
                <a16:creationId xmlns:a16="http://schemas.microsoft.com/office/drawing/2014/main" id="{3AA7027F-4942-9B96-07E1-C4C8927CF9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53485" y="1963909"/>
            <a:ext cx="3900316" cy="390031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056AE7-096B-015C-AFE1-6B2DFC3C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3613" y="2055813"/>
            <a:ext cx="6092825" cy="3808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09897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CF0B1B-E1FC-01B6-02C2-B308A0BC8B9B}"/>
              </a:ext>
            </a:extLst>
          </p:cNvPr>
          <p:cNvSpPr/>
          <p:nvPr userDrawn="1"/>
        </p:nvSpPr>
        <p:spPr>
          <a:xfrm>
            <a:off x="0" y="0"/>
            <a:ext cx="12192000" cy="18586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E416D-0246-F97F-56A8-5D0454D5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E033B-B74A-58F4-7CF3-04C8352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6608B-2EC6-A190-1860-D5E36859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 descr="Circles with arrows with solid fill">
            <a:extLst>
              <a:ext uri="{FF2B5EF4-FFF2-40B4-BE49-F238E27FC236}">
                <a16:creationId xmlns:a16="http://schemas.microsoft.com/office/drawing/2014/main" id="{3AA7027F-4942-9B96-07E1-C4C8927CF9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453485" y="1963909"/>
            <a:ext cx="3900316" cy="390031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056AE7-096B-015C-AFE1-6B2DFC3C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3613" y="2055813"/>
            <a:ext cx="6092825" cy="3808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603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CF0B1B-E1FC-01B6-02C2-B308A0BC8B9B}"/>
              </a:ext>
            </a:extLst>
          </p:cNvPr>
          <p:cNvSpPr/>
          <p:nvPr userDrawn="1"/>
        </p:nvSpPr>
        <p:spPr>
          <a:xfrm>
            <a:off x="0" y="0"/>
            <a:ext cx="12192000" cy="18586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E416D-0246-F97F-56A8-5D0454D5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E033B-B74A-58F4-7CF3-04C8352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6608B-2EC6-A190-1860-D5E36859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 descr="Gears with solid fill">
            <a:extLst>
              <a:ext uri="{FF2B5EF4-FFF2-40B4-BE49-F238E27FC236}">
                <a16:creationId xmlns:a16="http://schemas.microsoft.com/office/drawing/2014/main" id="{3AA7027F-4942-9B96-07E1-C4C8927CF9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38200" y="2107594"/>
            <a:ext cx="3900316" cy="390031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056AE7-096B-015C-AFE1-6B2DFC3C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0975" y="2153546"/>
            <a:ext cx="6092825" cy="3808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539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ledge Ch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CF0B1B-E1FC-01B6-02C2-B308A0BC8B9B}"/>
              </a:ext>
            </a:extLst>
          </p:cNvPr>
          <p:cNvSpPr/>
          <p:nvPr userDrawn="1"/>
        </p:nvSpPr>
        <p:spPr>
          <a:xfrm>
            <a:off x="0" y="0"/>
            <a:ext cx="12192000" cy="18586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E416D-0246-F97F-56A8-5D0454D5C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E033B-B74A-58F4-7CF3-04C8352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6608B-2EC6-A190-1860-D5E36859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 descr="Lightbulb and gear with solid fill">
            <a:extLst>
              <a:ext uri="{FF2B5EF4-FFF2-40B4-BE49-F238E27FC236}">
                <a16:creationId xmlns:a16="http://schemas.microsoft.com/office/drawing/2014/main" id="{3AA7027F-4942-9B96-07E1-C4C8927CF9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453485" y="1963909"/>
            <a:ext cx="3900316" cy="390031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056AE7-096B-015C-AFE1-6B2DFC3C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3613" y="2055813"/>
            <a:ext cx="6092825" cy="3808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902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CF0B1B-E1FC-01B6-02C2-B308A0BC8B9B}"/>
              </a:ext>
            </a:extLst>
          </p:cNvPr>
          <p:cNvSpPr/>
          <p:nvPr userDrawn="1"/>
        </p:nvSpPr>
        <p:spPr>
          <a:xfrm>
            <a:off x="0" y="0"/>
            <a:ext cx="12192000" cy="18586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E416D-0246-F97F-56A8-5D0454D5CC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Wrap Up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E033B-B74A-58F4-7CF3-04C8352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6608B-2EC6-A190-1860-D5E36859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 descr="Help with solid fill">
            <a:extLst>
              <a:ext uri="{FF2B5EF4-FFF2-40B4-BE49-F238E27FC236}">
                <a16:creationId xmlns:a16="http://schemas.microsoft.com/office/drawing/2014/main" id="{3AA7027F-4942-9B96-07E1-C4C8927CF9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38200" y="2107594"/>
            <a:ext cx="3900316" cy="390031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056AE7-096B-015C-AFE1-6B2DFC3C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0975" y="2153546"/>
            <a:ext cx="6092825" cy="3808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1801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alphaModFix amt="67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DAB8D5-40A3-ED11-A7E4-0180E324FEBC}"/>
              </a:ext>
            </a:extLst>
          </p:cNvPr>
          <p:cNvSpPr/>
          <p:nvPr userDrawn="1"/>
        </p:nvSpPr>
        <p:spPr>
          <a:xfrm>
            <a:off x="3912782" y="1652917"/>
            <a:ext cx="4688958" cy="39203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E6D8ED-4EA5-7313-BA6F-4C5FB34D6756}"/>
              </a:ext>
            </a:extLst>
          </p:cNvPr>
          <p:cNvSpPr/>
          <p:nvPr userDrawn="1"/>
        </p:nvSpPr>
        <p:spPr>
          <a:xfrm>
            <a:off x="4518837" y="2190307"/>
            <a:ext cx="3402419" cy="2870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45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alphaModFix amt="6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B1BC88-99A4-3059-6C0F-8FE24E3B6296}"/>
              </a:ext>
            </a:extLst>
          </p:cNvPr>
          <p:cNvSpPr/>
          <p:nvPr userDrawn="1"/>
        </p:nvSpPr>
        <p:spPr>
          <a:xfrm>
            <a:off x="1524000" y="1122363"/>
            <a:ext cx="9144000" cy="41354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04D45A-B63C-E1FB-B22E-445CECAF8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noFill/>
          </a:ln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A95F49-7689-9C27-B2CA-B8D94D4CB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A4407-B258-1368-ED27-121C112A1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334E8-C7A8-2A4A-5AC6-F118710B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96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153ABD1-324D-3A47-7C92-F378865D21BD}"/>
              </a:ext>
            </a:extLst>
          </p:cNvPr>
          <p:cNvSpPr/>
          <p:nvPr userDrawn="1"/>
        </p:nvSpPr>
        <p:spPr>
          <a:xfrm>
            <a:off x="0" y="0"/>
            <a:ext cx="4038600" cy="613244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E67B1D-30A6-6655-A553-47C3DBF90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095" y="2403439"/>
            <a:ext cx="3379305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199DD-B821-6546-B2CE-9BE6A4EC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68C180-194E-BE4B-7F6B-C6767BBF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5667C3A-851B-1FCE-8B3D-23E277EFB4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0694" y="1590261"/>
            <a:ext cx="7951305" cy="33196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72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2B7E-0BCF-5BA6-4D70-110EF4E46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950" y="365125"/>
            <a:ext cx="609931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Learning Objectives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88BEC-A549-3D92-5F7F-66C03BB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7844F-1CBB-46A4-5D91-596BAD4D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BDEB88-D9FC-A3AC-A1B5-C00E5BDDB0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950" y="1858617"/>
            <a:ext cx="6099313" cy="4184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Clockwork metal gears and cogs">
            <a:extLst>
              <a:ext uri="{FF2B5EF4-FFF2-40B4-BE49-F238E27FC236}">
                <a16:creationId xmlns:a16="http://schemas.microsoft.com/office/drawing/2014/main" id="{57D2D54A-C819-E7BC-CCE6-9082835F69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763" y="-1"/>
            <a:ext cx="5075237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7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2B7E-0BCF-5BA6-4D70-110EF4E46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950" y="365125"/>
            <a:ext cx="609931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Learning Objectives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88BEC-A549-3D92-5F7F-66C03BB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7844F-1CBB-46A4-5D91-596BAD4D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BDEB88-D9FC-A3AC-A1B5-C00E5BDDB0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950" y="1858617"/>
            <a:ext cx="6099313" cy="4184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Placeholder 5" descr="Stack of machine gears focusing on one gear">
            <a:extLst>
              <a:ext uri="{FF2B5EF4-FFF2-40B4-BE49-F238E27FC236}">
                <a16:creationId xmlns:a16="http://schemas.microsoft.com/office/drawing/2014/main" id="{F8F1754D-9F97-207B-337D-F73569F11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9" r="20439"/>
          <a:stretch/>
        </p:blipFill>
        <p:spPr>
          <a:xfrm>
            <a:off x="6837363" y="0"/>
            <a:ext cx="5354637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2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2B7E-0BCF-5BA6-4D70-110EF4E46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950" y="365125"/>
            <a:ext cx="609931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Learning Objectives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88BEC-A549-3D92-5F7F-66C03BB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7844F-1CBB-46A4-5D91-596BAD4D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BDEB88-D9FC-A3AC-A1B5-C00E5BDDB0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950" y="1858617"/>
            <a:ext cx="6099313" cy="4184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Placeholder 5" descr="Close up of gears">
            <a:extLst>
              <a:ext uri="{FF2B5EF4-FFF2-40B4-BE49-F238E27FC236}">
                <a16:creationId xmlns:a16="http://schemas.microsoft.com/office/drawing/2014/main" id="{F8F1754D-9F97-207B-337D-F73569F11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5" r="16775"/>
          <a:stretch/>
        </p:blipFill>
        <p:spPr>
          <a:xfrm>
            <a:off x="6837363" y="0"/>
            <a:ext cx="5354637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4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A7E7-30BB-564B-EB99-5BEF7251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C7753-E575-7DE2-42AC-8C99ABED6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D13DD-C957-77C2-23A3-6121AEC48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EF33F-795E-1C65-02EA-81A27707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B731A0-8DCB-4AAE-3E7B-8D59A00CBD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994"/>
            <a:ext cx="12192000" cy="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2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2B7E-0BCF-5BA6-4D70-110EF4E4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50" y="365125"/>
            <a:ext cx="609931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88BEC-A549-3D92-5F7F-66C03BB6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AB95-8DA7-460B-B00A-7037C8394FB0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7844F-1CBB-46A4-5D91-596BAD4D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BDEB88-D9FC-A3AC-A1B5-C00E5BDDB0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950" y="1858617"/>
            <a:ext cx="6099313" cy="41849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766896-3557-BDF2-03CD-47496D5A6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37363" y="365125"/>
            <a:ext cx="5139289" cy="56784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A4C3F-A1E7-F27E-B4E7-4720140F86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" y="1662576"/>
            <a:ext cx="6353175" cy="15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2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096F6E-0964-4B6F-2E33-4670DD83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3BB37-1301-2C1D-1C8A-74DDED533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ED349-54CF-45FB-7B22-606E9B886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7C33E8-8891-4AC7-9F06-BE00B69638C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3CE2-ED7B-EE85-4407-E9B504F27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BD1CD-E197-7F4B-A72E-073689CA1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14AFA-3326-4C34-B1D8-831F72801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4" r:id="rId4"/>
    <p:sldLayoutId id="2147483667" r:id="rId5"/>
    <p:sldLayoutId id="2147483668" r:id="rId6"/>
    <p:sldLayoutId id="2147483669" r:id="rId7"/>
    <p:sldLayoutId id="2147483661" r:id="rId8"/>
    <p:sldLayoutId id="2147483670" r:id="rId9"/>
    <p:sldLayoutId id="2147483671" r:id="rId10"/>
    <p:sldLayoutId id="2147483672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62" r:id="rId17"/>
    <p:sldLayoutId id="2147483656" r:id="rId18"/>
    <p:sldLayoutId id="2147483657" r:id="rId19"/>
    <p:sldLayoutId id="2147483658" r:id="rId20"/>
    <p:sldLayoutId id="2147483659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6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EA6B2-47D9-988C-758B-5DB36F8636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D9BE8-92DB-8ADF-1E71-606EE3ED9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8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7A9F-4893-A82B-5ED0-D10E94BD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6B951-31C6-400D-7874-D6E66B56D9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E8C3B-26AC-8AC6-EA71-EA63AB8B71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85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79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48F2F-0605-40F1-B355-71360196C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49086-EF7F-E365-CD29-BCE37A1D3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88468-DBF8-B777-76FD-F1C5E6E44C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A51DC-863B-059E-479B-813E22385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80381"/>
            <a:ext cx="5183188" cy="7246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9DE568-1C90-1957-B931-6FB19940C2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0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40B87-98B7-4B30-4DAD-A61118536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9B312-250C-79C5-FF58-1E5018BE8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10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6AFC0-A9CF-9578-BAAB-467AE558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80F1-A1E2-DF47-5F18-E73B17571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8270-DFCA-293C-5CBE-04232BD7E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589EE-4B86-09C0-A91C-AA932CCCC8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56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9F3F7-D17F-7D7A-E264-352C1CEB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44D63-511E-F637-D47A-A91F0D7D02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32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533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A79D7-C0E3-B723-7E4E-1F4EBEB4C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Style Guide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E8B332-F49A-E41A-673B-6465F174E76A}"/>
              </a:ext>
            </a:extLst>
          </p:cNvPr>
          <p:cNvSpPr/>
          <p:nvPr/>
        </p:nvSpPr>
        <p:spPr>
          <a:xfrm>
            <a:off x="1257300" y="2034540"/>
            <a:ext cx="1161098" cy="1017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#8D0B41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2FC3D7-6929-D894-3F9E-49B34DEFFDF0}"/>
              </a:ext>
            </a:extLst>
          </p:cNvPr>
          <p:cNvSpPr/>
          <p:nvPr/>
        </p:nvSpPr>
        <p:spPr>
          <a:xfrm>
            <a:off x="1291590" y="3543303"/>
            <a:ext cx="1126808" cy="1017270"/>
          </a:xfrm>
          <a:prstGeom prst="rect">
            <a:avLst/>
          </a:prstGeom>
          <a:solidFill>
            <a:srgbClr val="D39D5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#D39D55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998D1A-1838-8C1B-32DD-17A6DA70A43E}"/>
              </a:ext>
            </a:extLst>
          </p:cNvPr>
          <p:cNvSpPr/>
          <p:nvPr/>
        </p:nvSpPr>
        <p:spPr>
          <a:xfrm>
            <a:off x="1257300" y="4895850"/>
            <a:ext cx="1161098" cy="101727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#0B8D57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7B7774-A570-A1AE-77E7-EA993D2E990A}"/>
              </a:ext>
            </a:extLst>
          </p:cNvPr>
          <p:cNvSpPr/>
          <p:nvPr/>
        </p:nvSpPr>
        <p:spPr>
          <a:xfrm>
            <a:off x="4392930" y="2034540"/>
            <a:ext cx="1253490" cy="1017270"/>
          </a:xfrm>
          <a:prstGeom prst="rect">
            <a:avLst/>
          </a:prstGeom>
          <a:solidFill>
            <a:srgbClr val="D6CFB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#D6CFB4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9D4640-FAC1-0B21-7E4D-DFD85940AEE8}"/>
              </a:ext>
            </a:extLst>
          </p:cNvPr>
          <p:cNvSpPr/>
          <p:nvPr/>
        </p:nvSpPr>
        <p:spPr>
          <a:xfrm>
            <a:off x="4392930" y="3543302"/>
            <a:ext cx="1253490" cy="1017270"/>
          </a:xfrm>
          <a:prstGeom prst="rect">
            <a:avLst/>
          </a:prstGeom>
          <a:solidFill>
            <a:srgbClr val="FFF8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#FFF8E6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C5029-E17B-BA67-8D03-B865343105C6}"/>
              </a:ext>
            </a:extLst>
          </p:cNvPr>
          <p:cNvSpPr/>
          <p:nvPr/>
        </p:nvSpPr>
        <p:spPr>
          <a:xfrm>
            <a:off x="4392930" y="4895850"/>
            <a:ext cx="1253490" cy="1017270"/>
          </a:xfrm>
          <a:prstGeom prst="rect">
            <a:avLst/>
          </a:prstGeom>
          <a:solidFill>
            <a:srgbClr val="AD8C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#AD8C94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9607B7-FCC9-8466-53ED-8FEB6E7B3A5C}"/>
              </a:ext>
            </a:extLst>
          </p:cNvPr>
          <p:cNvSpPr txBox="1"/>
          <p:nvPr/>
        </p:nvSpPr>
        <p:spPr>
          <a:xfrm>
            <a:off x="7658100" y="2308860"/>
            <a:ext cx="36957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Header Aptos 44</a:t>
            </a:r>
          </a:p>
          <a:p>
            <a:endParaRPr lang="en-US" dirty="0"/>
          </a:p>
          <a:p>
            <a:r>
              <a:rPr lang="en-US" dirty="0"/>
              <a:t>Text Aptos 18</a:t>
            </a:r>
          </a:p>
          <a:p>
            <a:endParaRPr lang="en-US" dirty="0"/>
          </a:p>
          <a:p>
            <a:r>
              <a:rPr lang="en-US" dirty="0"/>
              <a:t>Use Black and White Text to contrast for easier reading</a:t>
            </a:r>
          </a:p>
        </p:txBody>
      </p:sp>
    </p:spTree>
    <p:extLst>
      <p:ext uri="{BB962C8B-B14F-4D97-AF65-F5344CB8AC3E}">
        <p14:creationId xmlns:p14="http://schemas.microsoft.com/office/powerpoint/2010/main" val="1163935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7039B-6B36-49C9-CEB7-3B56FBAE7E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673412-15D4-4F91-0C68-922D4CA2F6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03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CDE7D-2E94-8DB1-9C85-2151DF819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50EC57-C50A-02E5-C0FF-8F5DFF019A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68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4281-FA43-BBEF-3258-683FC40D2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7E843-AD0B-16E0-6AE5-D68BCB81A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15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7018-10A3-A40A-8955-A3BD98BD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1C19F-B035-5CE3-F337-4592337B9B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67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7DA2B-325E-2BFB-5B2D-C4D94CC7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9880E-F361-200B-9A82-704EFE61D4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5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2B5D-9EF3-69A6-B640-B9FC2EA4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BBC4E-D42E-66CF-5279-5D90BCB66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1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FBB7-9ECE-15D3-42E6-16296120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E7A84-E456-3215-47B6-C5147D9047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955971A-D43E-475D-D9DC-AF91973011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28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99B87-6A64-1CC0-71DE-EF96A42D0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D544BC-CDB9-974D-982F-15BA933088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A70F77B-C8D5-9717-9495-F1EA3C2A0C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57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ileyGear3">
      <a:dk1>
        <a:srgbClr val="000000"/>
      </a:dk1>
      <a:lt1>
        <a:sysClr val="window" lastClr="FFFFFF"/>
      </a:lt1>
      <a:dk2>
        <a:srgbClr val="140005"/>
      </a:dk2>
      <a:lt2>
        <a:srgbClr val="F6E8EA"/>
      </a:lt2>
      <a:accent1>
        <a:srgbClr val="8D0B41"/>
      </a:accent1>
      <a:accent2>
        <a:srgbClr val="D39D55"/>
      </a:accent2>
      <a:accent3>
        <a:srgbClr val="0B8D57"/>
      </a:accent3>
      <a:accent4>
        <a:srgbClr val="D6CFB4"/>
      </a:accent4>
      <a:accent5>
        <a:srgbClr val="FFF8E6"/>
      </a:accent5>
      <a:accent6>
        <a:srgbClr val="AD8C94"/>
      </a:accent6>
      <a:hlink>
        <a:srgbClr val="360B8D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391056F4-368E-4510-B9A1-4ECC89E1A299}" vid="{3B7B2284-B1B7-4515-8DCA-40A1872941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RileyGearTrainingTemplate</Template>
  <TotalTime>2</TotalTime>
  <Words>31</Words>
  <Application>Microsoft Office PowerPoint</Application>
  <PresentationFormat>Widescreen</PresentationFormat>
  <Paragraphs>12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Training Style Guide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Smith</dc:creator>
  <cp:lastModifiedBy>Julia Smith</cp:lastModifiedBy>
  <cp:revision>1</cp:revision>
  <dcterms:created xsi:type="dcterms:W3CDTF">2026-06-16T18:08:49Z</dcterms:created>
  <dcterms:modified xsi:type="dcterms:W3CDTF">2026-06-16T18:11:42Z</dcterms:modified>
</cp:coreProperties>
</file>